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custom.xml" ContentType="application/vnd.openxmlformats-officedocument.custom-properti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presProps.xml" ContentType="application/vnd.openxmlformats-officedocument.presentationml.pres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/>
  <p:notesSz cx="7559675" cy="10691813"/>
</p:presentation>
</file>

<file path=ppt/presProps.xml><?xml version="1.0" encoding="utf-8"?>
<p:presentationPr xmlns:a="http://schemas.openxmlformats.org/drawingml/2006/main" xmlns:p="http://schemas.openxmlformats.org/presentationml/2006/main" xmlns:r="http://schemas.openxmlformats.org/officeDocument/2006/relationships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20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_AND_BODY"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19400" cy="571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t">
            <a:normAutofit lnSpcReduction="9999"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lang="lt-LT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Pavadinimas</a:t>
            </a:r>
            <a:endParaRPr lang="lt-LT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8519400" cy="3415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t">
            <a:norm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lt-LT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Pirmas struktūros lygis</a:t>
            </a:r>
            <a:endParaRPr lang="lt-LT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lt-LT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Antras struktūros lygmuo</a:t>
            </a:r>
            <a:endParaRPr lang="lt-LT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lt-LT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Trečias struktūros lygmuo</a:t>
            </a:r>
            <a:endParaRPr lang="lt-LT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lt-LT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Ketvirtas struktūros lygmuo</a:t>
            </a:r>
            <a:endParaRPr lang="lt-LT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lt-LT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Penktas struktūros lygmuo</a:t>
            </a:r>
            <a:endParaRPr lang="lt-LT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lt-LT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Šeštas struktūros lygmuo</a:t>
            </a:r>
            <a:endParaRPr lang="lt-LT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lt-LT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Septintas struktūros lygmuo</a:t>
            </a:r>
            <a:endParaRPr lang="lt-LT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1"/>
          </p:nvPr>
        </p:nvSpPr>
        <p:spPr>
          <a:xfrm>
            <a:off x="8472600" y="4663080"/>
            <a:ext cx="547560" cy="3924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ctr">
            <a:norm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lang="lt" sz="1000" b="0" u="none" strike="noStrike">
                <a:solidFill>
                  <a:schemeClr val="dk2"/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10ED2837-507F-448B-9336-2164ECC5E5A9}" type="slidenum">
              <a:rPr lang="lt" sz="1000" b="0" u="none" strike="noStrike">
                <a:solidFill>
                  <a:schemeClr val="dk2"/>
                </a:solidFill>
                <a:effectLst/>
                <a:uFillTx/>
                <a:latin typeface="Arial"/>
                <a:ea typeface="Arial"/>
              </a:rPr>
              <a:t>&lt;numeris&gt;</a:t>
            </a:fld>
            <a:endParaRPr lang="lt-LT" sz="1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AndTwoObj" preserve="1">
  <p:cSld name="Numatytasis"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19400" cy="571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t">
            <a:normAutofit lnSpcReduction="9999"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lang="lt-LT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Pavadinimas</a:t>
            </a:r>
            <a:endParaRPr lang="lt-LT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8519400" cy="3415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t">
            <a:norm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lt-LT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Pirmas struktūros lygis</a:t>
            </a:r>
            <a:endParaRPr lang="lt-LT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lt-LT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Antras struktūros lygmuo</a:t>
            </a:r>
            <a:endParaRPr lang="lt-LT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lt-LT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Trečias struktūros lygmuo</a:t>
            </a:r>
            <a:endParaRPr lang="lt-LT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lt-LT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Ketvirtas struktūros lygmuo</a:t>
            </a:r>
            <a:endParaRPr lang="lt-LT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lt-LT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Penktas struktūros lygmuo</a:t>
            </a:r>
            <a:endParaRPr lang="lt-LT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lt-LT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Šeštas struktūros lygmuo</a:t>
            </a:r>
            <a:endParaRPr lang="lt-LT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lt-LT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Septintas struktūros lygmuo</a:t>
            </a:r>
            <a:endParaRPr lang="lt-LT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" name="PlaceHolder 3"/>
          <p:cNvSpPr>
            <a:spLocks noGrp="1"/>
          </p:cNvSpPr>
          <p:nvPr>
            <p:ph type="sldNum" idx="2"/>
          </p:nvPr>
        </p:nvSpPr>
        <p:spPr>
          <a:xfrm>
            <a:off x="8472600" y="4663080"/>
            <a:ext cx="547560" cy="3924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ctr">
            <a:norm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lang="lt" sz="1000" b="0" u="none" strike="noStrike">
                <a:solidFill>
                  <a:schemeClr val="dk2"/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DB2F55C7-B2BC-495E-A295-E12798806BF8}" type="slidenum">
              <a:rPr lang="lt" sz="1000" b="0" u="none" strike="noStrike">
                <a:solidFill>
                  <a:schemeClr val="dk2"/>
                </a:solidFill>
                <a:effectLst/>
                <a:uFillTx/>
                <a:latin typeface="Arial"/>
                <a:ea typeface="Arial"/>
              </a:rPr>
              <a:t>&lt;numeris&gt;</a:t>
            </a:fld>
            <a:endParaRPr lang="lt-LT" sz="1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_AND_TWO_COLUMNS"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19400" cy="571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t">
            <a:normAutofit lnSpcReduction="9999"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lang="lt-LT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Pavadinimas</a:t>
            </a:r>
            <a:endParaRPr lang="lt-LT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3998880" cy="3415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t">
            <a:norm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lt-LT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Pirmas struktūros lygis</a:t>
            </a:r>
            <a:endParaRPr lang="lt-LT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lt-LT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Antras struktūros lygmuo</a:t>
            </a:r>
            <a:endParaRPr lang="lt-LT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lt-LT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Trečias struktūros lygmuo</a:t>
            </a:r>
            <a:endParaRPr lang="lt-LT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lt-LT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Ketvirtas struktūros lygmuo</a:t>
            </a:r>
            <a:endParaRPr lang="lt-LT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lt-LT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Penktas struktūros lygmuo</a:t>
            </a:r>
            <a:endParaRPr lang="lt-LT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lt-LT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Šeštas struktūros lygmuo</a:t>
            </a:r>
            <a:endParaRPr lang="lt-LT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lt-LT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Septintas struktūros lygmuo</a:t>
            </a:r>
            <a:endParaRPr lang="lt-LT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" name="PlaceHolder 3"/>
          <p:cNvSpPr>
            <a:spLocks noGrp="1"/>
          </p:cNvSpPr>
          <p:nvPr>
            <p:ph type="body"/>
          </p:nvPr>
        </p:nvSpPr>
        <p:spPr>
          <a:xfrm>
            <a:off x="4832280" y="1152360"/>
            <a:ext cx="3998880" cy="3415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t">
            <a:norm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lt-LT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Pirmas struktūros lygis</a:t>
            </a:r>
            <a:endParaRPr lang="lt-LT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lt-LT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Antras struktūros lygmuo</a:t>
            </a:r>
            <a:endParaRPr lang="lt-LT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lt-LT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Trečias struktūros lygmuo</a:t>
            </a:r>
            <a:endParaRPr lang="lt-LT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lt-LT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Ketvirtas struktūros lygmuo</a:t>
            </a:r>
            <a:endParaRPr lang="lt-LT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lt-LT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Penktas struktūros lygmuo</a:t>
            </a:r>
            <a:endParaRPr lang="lt-LT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lt-LT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Šeštas struktūros lygmuo</a:t>
            </a:r>
            <a:endParaRPr lang="lt-LT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lt-LT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Septintas struktūros lygmuo</a:t>
            </a:r>
            <a:endParaRPr lang="lt-LT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" name="PlaceHolder 4"/>
          <p:cNvSpPr>
            <a:spLocks noGrp="1"/>
          </p:cNvSpPr>
          <p:nvPr>
            <p:ph type="sldNum" idx="3"/>
          </p:nvPr>
        </p:nvSpPr>
        <p:spPr>
          <a:xfrm>
            <a:off x="8472600" y="4663080"/>
            <a:ext cx="547560" cy="3924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ctr">
            <a:norm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lang="lt" sz="1000" b="0" u="none" strike="noStrike">
                <a:solidFill>
                  <a:schemeClr val="dk2"/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A21044E0-F9A0-4723-8804-DF7DCE321B0C}" type="slidenum">
              <a:rPr lang="lt" sz="1000" b="0" u="none" strike="noStrike">
                <a:solidFill>
                  <a:schemeClr val="dk2"/>
                </a:solidFill>
                <a:effectLst/>
                <a:uFillTx/>
                <a:latin typeface="Arial"/>
                <a:ea typeface="Arial"/>
              </a:rPr>
              <a:t>&lt;numeris&gt;</a:t>
            </a:fld>
            <a:endParaRPr lang="lt-LT" sz="1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_ONLY"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19400" cy="571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t">
            <a:normAutofit lnSpcReduction="9999"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lang="lt-LT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Pavadinimas</a:t>
            </a:r>
            <a:endParaRPr lang="lt-LT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 type="sldNum" idx="4"/>
          </p:nvPr>
        </p:nvSpPr>
        <p:spPr>
          <a:xfrm>
            <a:off x="8472600" y="4663080"/>
            <a:ext cx="547560" cy="3924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ctr">
            <a:norm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lang="lt" sz="1000" b="0" u="none" strike="noStrike">
                <a:solidFill>
                  <a:schemeClr val="dk2"/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89C6439C-1220-4A8E-A0F6-269EB8B8CDF4}" type="slidenum">
              <a:rPr lang="lt" sz="1000" b="0" u="none" strike="noStrike">
                <a:solidFill>
                  <a:schemeClr val="dk2"/>
                </a:solidFill>
                <a:effectLst/>
                <a:uFillTx/>
                <a:latin typeface="Arial"/>
                <a:ea typeface="Arial"/>
              </a:rPr>
              <a:t>&lt;numeris&gt;</a:t>
            </a:fld>
            <a:endParaRPr lang="lt-LT" sz="1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ONE_COLUMN_TEXT"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311760" y="555480"/>
            <a:ext cx="2806920" cy="754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b">
            <a:norm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lang="lt-LT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Pavadinimas</a:t>
            </a:r>
            <a:endParaRPr lang="lt-LT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311760" y="1389600"/>
            <a:ext cx="2806920" cy="31784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t">
            <a:normAutofit fontScale="32500" lnSpcReduction="19999"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lt-LT" sz="1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Pirmas struktūros lygis</a:t>
            </a:r>
            <a:endParaRPr lang="lt-LT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lt-LT" sz="1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Antras struktūros lygmuo</a:t>
            </a:r>
            <a:endParaRPr lang="lt-LT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lt-LT" sz="1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Trečias struktūros lygmuo</a:t>
            </a:r>
            <a:endParaRPr lang="lt-LT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lt-LT" sz="1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Ketvirtas struktūros lygmuo</a:t>
            </a:r>
            <a:endParaRPr lang="lt-LT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lt-LT" sz="1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Penktas struktūros lygmuo</a:t>
            </a:r>
            <a:endParaRPr lang="lt-LT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lt-LT" sz="1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Šeštas struktūros lygmuo</a:t>
            </a:r>
            <a:endParaRPr lang="lt-LT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lt-LT" sz="1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Septintas struktūros lygmuo</a:t>
            </a:r>
            <a:endParaRPr lang="lt-LT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sldNum" idx="5"/>
          </p:nvPr>
        </p:nvSpPr>
        <p:spPr>
          <a:xfrm>
            <a:off x="8472600" y="4663080"/>
            <a:ext cx="547560" cy="3924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ctr">
            <a:norm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lang="lt" sz="1000" b="0" u="none" strike="noStrike">
                <a:solidFill>
                  <a:schemeClr val="dk2"/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C5329436-35BB-4BAC-A492-3A7CCFDBFE3E}" type="slidenum">
              <a:rPr lang="lt" sz="1000" b="0" u="none" strike="noStrike">
                <a:solidFill>
                  <a:schemeClr val="dk2"/>
                </a:solidFill>
                <a:effectLst/>
                <a:uFillTx/>
                <a:latin typeface="Arial"/>
                <a:ea typeface="Arial"/>
              </a:rPr>
              <a:t>&lt;numeris&gt;</a:t>
            </a:fld>
            <a:endParaRPr lang="lt-LT" sz="1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MAIN_POINT"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490320" y="450000"/>
            <a:ext cx="6366600" cy="40896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ctr">
            <a:norm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lang="lt-LT" sz="4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Pavadinimas</a:t>
            </a:r>
            <a:endParaRPr lang="lt-LT" sz="4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" name="PlaceHolder 2"/>
          <p:cNvSpPr>
            <a:spLocks noGrp="1"/>
          </p:cNvSpPr>
          <p:nvPr>
            <p:ph type="sldNum" idx="6"/>
          </p:nvPr>
        </p:nvSpPr>
        <p:spPr>
          <a:xfrm>
            <a:off x="8472600" y="4663080"/>
            <a:ext cx="547560" cy="3924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ctr">
            <a:norm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lang="lt" sz="1000" b="0" u="none" strike="noStrike">
                <a:solidFill>
                  <a:schemeClr val="dk2"/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45FA391A-7872-4898-82E4-CB75D98D9240}" type="slidenum">
              <a:rPr lang="lt" sz="1000" b="0" u="none" strike="noStrike">
                <a:solidFill>
                  <a:schemeClr val="dk2"/>
                </a:solidFill>
                <a:effectLst/>
                <a:uFillTx/>
                <a:latin typeface="Arial"/>
                <a:ea typeface="Arial"/>
              </a:rPr>
              <a:t>&lt;numeris&gt;</a:t>
            </a:fld>
            <a:endParaRPr lang="lt-LT" sz="1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SECTION_TITLE_AND_DESCRIPTION"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36;p9"/>
          <p:cNvSpPr/>
          <p:nvPr/>
        </p:nvSpPr>
        <p:spPr>
          <a:xfrm>
            <a:off x="4572000" y="0"/>
            <a:ext cx="4570920" cy="5142600"/>
          </a:xfrm>
          <a:prstGeom prst="rect">
            <a:avLst/>
          </a:prstGeom>
          <a:solidFill>
            <a:schemeClr val="lt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lang="lt-LT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265680" y="1233000"/>
            <a:ext cx="4044240" cy="14814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b">
            <a:norm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lang="lt-LT" sz="4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Pavadinimas</a:t>
            </a:r>
            <a:endParaRPr lang="lt-LT" sz="4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 type="body"/>
          </p:nvPr>
        </p:nvSpPr>
        <p:spPr>
          <a:xfrm>
            <a:off x="4939560" y="723960"/>
            <a:ext cx="3835800" cy="3693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ctr">
            <a:normAutofit fontScale="85000" lnSpcReduction="19999"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lt-LT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Pirmas struktūros lygis</a:t>
            </a:r>
            <a:endParaRPr lang="lt-LT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lt-LT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Antras struktūros lygmuo</a:t>
            </a:r>
            <a:endParaRPr lang="lt-LT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lt-LT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Trečias struktūros lygmuo</a:t>
            </a:r>
            <a:endParaRPr lang="lt-LT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lt-LT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Ketvirtas struktūros lygmuo</a:t>
            </a:r>
            <a:endParaRPr lang="lt-LT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lt-LT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Penktas struktūros lygmuo</a:t>
            </a:r>
            <a:endParaRPr lang="lt-LT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lt-LT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Šeštas struktūros lygmuo</a:t>
            </a:r>
            <a:endParaRPr lang="lt-LT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lt-LT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Septintas struktūros lygmuo</a:t>
            </a:r>
            <a:endParaRPr lang="lt-LT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" name="PlaceHolder 3"/>
          <p:cNvSpPr>
            <a:spLocks noGrp="1"/>
          </p:cNvSpPr>
          <p:nvPr>
            <p:ph type="sldNum" idx="7"/>
          </p:nvPr>
        </p:nvSpPr>
        <p:spPr>
          <a:xfrm>
            <a:off x="8472600" y="4663080"/>
            <a:ext cx="547560" cy="3924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ctr">
            <a:norm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lang="lt" sz="1000" b="0" u="none" strike="noStrike">
                <a:solidFill>
                  <a:schemeClr val="dk2"/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155283F3-8C44-40C3-AF37-509F6E93CD3C}" type="slidenum">
              <a:rPr lang="lt" sz="1000" b="0" u="none" strike="noStrike">
                <a:solidFill>
                  <a:schemeClr val="dk2"/>
                </a:solidFill>
                <a:effectLst/>
                <a:uFillTx/>
                <a:latin typeface="Arial"/>
                <a:ea typeface="Arial"/>
              </a:rPr>
              <a:t>&lt;numeris&gt;</a:t>
            </a:fld>
            <a:endParaRPr lang="lt-LT" sz="1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CAPTION_ONLY"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body"/>
          </p:nvPr>
        </p:nvSpPr>
        <p:spPr>
          <a:xfrm>
            <a:off x="311760" y="4230720"/>
            <a:ext cx="5997600" cy="6040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ctr">
            <a:normAutofit fontScale="25000" lnSpcReduction="19999"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lt-LT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Pirmas struktūros lygis</a:t>
            </a:r>
            <a:endParaRPr lang="lt-LT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lt-LT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Antras struktūros lygmuo</a:t>
            </a:r>
            <a:endParaRPr lang="lt-LT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lt-LT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Trečias struktūros lygmuo</a:t>
            </a:r>
            <a:endParaRPr lang="lt-LT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lt-LT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Ketvirtas struktūros lygmuo</a:t>
            </a:r>
            <a:endParaRPr lang="lt-LT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lt-LT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Penktas struktūros lygmuo</a:t>
            </a:r>
            <a:endParaRPr lang="lt-LT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lt-LT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Šeštas struktūros lygmuo</a:t>
            </a:r>
            <a:endParaRPr lang="lt-LT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lt-LT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Septintas struktūros lygmuo</a:t>
            </a:r>
            <a:endParaRPr lang="lt-LT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sldNum" idx="8"/>
          </p:nvPr>
        </p:nvSpPr>
        <p:spPr>
          <a:xfrm>
            <a:off x="8472600" y="4663080"/>
            <a:ext cx="547560" cy="3924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ctr">
            <a:norm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lang="lt" sz="1000" b="0" u="none" strike="noStrike">
                <a:solidFill>
                  <a:schemeClr val="dk2"/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A02E7CB7-B5FB-4CC3-8953-30D361158446}" type="slidenum">
              <a:rPr lang="lt" sz="1000" b="0" u="none" strike="noStrike">
                <a:solidFill>
                  <a:schemeClr val="dk2"/>
                </a:solidFill>
                <a:effectLst/>
                <a:uFillTx/>
                <a:latin typeface="Arial"/>
                <a:ea typeface="Arial"/>
              </a:rPr>
              <a:t>&lt;numeris&gt;</a:t>
            </a:fld>
            <a:endParaRPr lang="lt-LT" sz="1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TITLE"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laceHolder 1"/>
          <p:cNvSpPr>
            <a:spLocks noGrp="1"/>
          </p:cNvSpPr>
          <p:nvPr>
            <p:ph type="title"/>
          </p:nvPr>
        </p:nvSpPr>
        <p:spPr>
          <a:xfrm>
            <a:off x="311760" y="744480"/>
            <a:ext cx="8519400" cy="2051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b">
            <a:norm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lang="lt-LT" sz="5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Pavadinimas</a:t>
            </a:r>
            <a:endParaRPr lang="lt-LT" sz="5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" name="PlaceHolder 2"/>
          <p:cNvSpPr>
            <a:spLocks noGrp="1"/>
          </p:cNvSpPr>
          <p:nvPr>
            <p:ph type="sldNum" idx="9"/>
          </p:nvPr>
        </p:nvSpPr>
        <p:spPr>
          <a:xfrm>
            <a:off x="8472600" y="4663080"/>
            <a:ext cx="547560" cy="3924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ctr">
            <a:norm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lang="lt" sz="1000" b="0" u="none" strike="noStrike">
                <a:solidFill>
                  <a:schemeClr val="dk2"/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8A9CADA1-A80C-4614-B770-464634DA90F0}" type="slidenum">
              <a:rPr lang="lt" sz="1000" b="0" u="none" strike="noStrike">
                <a:solidFill>
                  <a:schemeClr val="dk2"/>
                </a:solidFill>
                <a:effectLst/>
                <a:uFillTx/>
                <a:latin typeface="Arial"/>
                <a:ea typeface="Arial"/>
              </a:rPr>
              <a:t>&lt;numeris&gt;</a:t>
            </a:fld>
            <a:endParaRPr lang="lt-LT" sz="1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7" name="PlaceHolder 3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8520" cy="2982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lt-LT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Pirmas struktūros lygis</a:t>
            </a:r>
            <a:endParaRPr lang="lt-LT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lt-LT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Antras struktūros lygmuo</a:t>
            </a:r>
            <a:endParaRPr lang="lt-LT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lt-LT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Trečias struktūros lygmuo</a:t>
            </a:r>
            <a:endParaRPr lang="lt-LT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lt-LT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Ketvirtas struktūros lygmuo</a:t>
            </a:r>
            <a:endParaRPr lang="lt-LT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lt-LT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Penktas struktūros lygmuo</a:t>
            </a:r>
            <a:endParaRPr lang="lt-LT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lt-LT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Šeštas struktūros lygmuo</a:t>
            </a:r>
            <a:endParaRPr lang="lt-LT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lt-LT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Septintas struktūros lygmuo</a:t>
            </a:r>
            <a:endParaRPr lang="lt-LT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Numatytasis 1"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311760" y="744480"/>
            <a:ext cx="8519400" cy="2051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b">
            <a:norm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lang="lt-LT" sz="5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Pavadinimas</a:t>
            </a:r>
            <a:endParaRPr lang="lt-LT" sz="5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" name="PlaceHolder 2"/>
          <p:cNvSpPr>
            <a:spLocks noGrp="1"/>
          </p:cNvSpPr>
          <p:nvPr>
            <p:ph type="sldNum" idx="10"/>
          </p:nvPr>
        </p:nvSpPr>
        <p:spPr>
          <a:xfrm>
            <a:off x="8472600" y="4663080"/>
            <a:ext cx="547560" cy="3924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ctr">
            <a:norm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lang="lt" sz="1000" b="0" u="none" strike="noStrike">
                <a:solidFill>
                  <a:schemeClr val="dk2"/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E0E004DA-210B-431C-B15F-D5A3CE67E570}" type="slidenum">
              <a:rPr lang="lt" sz="1000" b="0" u="none" strike="noStrike">
                <a:solidFill>
                  <a:schemeClr val="dk2"/>
                </a:solidFill>
                <a:effectLst/>
                <a:uFillTx/>
                <a:latin typeface="Arial"/>
                <a:ea typeface="Arial"/>
              </a:rPr>
              <a:t>&lt;numeris&gt;</a:t>
            </a:fld>
            <a:endParaRPr lang="lt-LT" sz="1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0" name="PlaceHolder 3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8520" cy="2982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lt-LT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Pirmas struktūros lygis</a:t>
            </a:r>
            <a:endParaRPr lang="lt-LT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lt-LT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Antras struktūros lygmuo</a:t>
            </a:r>
            <a:endParaRPr lang="lt-LT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lt-LT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Trečias struktūros lygmuo</a:t>
            </a:r>
            <a:endParaRPr lang="lt-LT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lt-LT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Ketvirtas struktūros lygmuo</a:t>
            </a:r>
            <a:endParaRPr lang="lt-LT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lt-LT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Penktas struktūros lygmuo</a:t>
            </a:r>
            <a:endParaRPr lang="lt-LT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lt-LT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Šeštas struktūros lygmuo</a:t>
            </a:r>
            <a:endParaRPr lang="lt-LT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lt-LT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Septintas struktūros lygmuo</a:t>
            </a:r>
            <a:endParaRPr lang="lt-LT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IG_NUMBER"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311760" y="1106280"/>
            <a:ext cx="8519400" cy="19623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b">
            <a:normAutofit lnSpcReduction="9999"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lang="lt-LT" sz="12000" b="0" u="none" strike="noStrike">
                <a:solidFill>
                  <a:schemeClr val="dk1"/>
                </a:solidFill>
                <a:effectLst/>
                <a:uFillTx/>
                <a:latin typeface="Arial"/>
                <a:ea typeface="Arial"/>
              </a:rPr>
              <a:t>xx%</a:t>
            </a:r>
            <a:endParaRPr lang="lt-LT" sz="1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311760" y="3152160"/>
            <a:ext cx="8519400" cy="12996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t">
            <a:normAutofit fontScale="47500" lnSpcReduction="19999"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lt-LT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Pirmas struktūros lygis</a:t>
            </a:r>
            <a:endParaRPr lang="lt-LT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lt-LT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Antras struktūros lygmuo</a:t>
            </a:r>
            <a:endParaRPr lang="lt-LT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lt-LT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Trečias struktūros lygmuo</a:t>
            </a:r>
            <a:endParaRPr lang="lt-LT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lt-LT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Ketvirtas struktūros lygmuo</a:t>
            </a:r>
            <a:endParaRPr lang="lt-LT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lt-LT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Penktas struktūros lygmuo</a:t>
            </a:r>
            <a:endParaRPr lang="lt-LT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lt-LT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Šeštas struktūros lygmuo</a:t>
            </a:r>
            <a:endParaRPr lang="lt-LT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lt-LT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Septintas struktūros lygmuo</a:t>
            </a:r>
            <a:endParaRPr lang="lt-LT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sldNum" idx="11"/>
          </p:nvPr>
        </p:nvSpPr>
        <p:spPr>
          <a:xfrm>
            <a:off x="8472600" y="4663080"/>
            <a:ext cx="547560" cy="3924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ctr">
            <a:norm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lang="lt" sz="1000" b="0" u="none" strike="noStrike">
                <a:solidFill>
                  <a:schemeClr val="dk2"/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AD03EC50-A9D7-45D9-BBE9-0EC824247178}" type="slidenum">
              <a:rPr lang="lt" sz="1000" b="0" u="none" strike="noStrike">
                <a:solidFill>
                  <a:schemeClr val="dk2"/>
                </a:solidFill>
                <a:effectLst/>
                <a:uFillTx/>
                <a:latin typeface="Arial"/>
                <a:ea typeface="Arial"/>
              </a:rPr>
              <a:t>&lt;numeris&gt;</a:t>
            </a:fld>
            <a:endParaRPr lang="lt-LT" sz="1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"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sldNum" idx="12"/>
          </p:nvPr>
        </p:nvSpPr>
        <p:spPr>
          <a:xfrm>
            <a:off x="8472600" y="4663080"/>
            <a:ext cx="547560" cy="3924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ctr">
            <a:norm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lang="lt" sz="1000" b="0" u="none" strike="noStrike">
                <a:solidFill>
                  <a:schemeClr val="dk2"/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E621ACC0-C290-4F97-B4CE-DA5B18D03C43}" type="slidenum">
              <a:rPr lang="lt" sz="1000" b="0" u="none" strike="noStrike">
                <a:solidFill>
                  <a:schemeClr val="dk2"/>
                </a:solidFill>
                <a:effectLst/>
                <a:uFillTx/>
                <a:latin typeface="Arial"/>
                <a:ea typeface="Arial"/>
              </a:rPr>
              <a:t>&lt;numeris&gt;</a:t>
            </a:fld>
            <a:endParaRPr lang="lt-LT" sz="1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SECTION_HEADER"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311760" y="2151000"/>
            <a:ext cx="8519400" cy="8406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ctr">
            <a:norm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lang="lt-LT" sz="36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Pavadinimas</a:t>
            </a:r>
            <a:endParaRPr lang="lt-LT" sz="3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 type="sldNum" idx="13"/>
          </p:nvPr>
        </p:nvSpPr>
        <p:spPr>
          <a:xfrm>
            <a:off x="8472600" y="4663080"/>
            <a:ext cx="547560" cy="3924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ctr">
            <a:norm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lang="lt" sz="1000" b="0" u="none" strike="noStrike">
                <a:solidFill>
                  <a:schemeClr val="dk2"/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3E782965-BC76-496D-A22B-C7DF442DA4C6}" type="slidenum">
              <a:rPr lang="lt" sz="1000" b="0" u="none" strike="noStrike">
                <a:solidFill>
                  <a:schemeClr val="dk2"/>
                </a:solidFill>
                <a:effectLst/>
                <a:uFillTx/>
                <a:latin typeface="Arial"/>
                <a:ea typeface="Arial"/>
              </a:rPr>
              <a:t>&lt;numeris&gt;</a:t>
            </a:fld>
            <a:endParaRPr lang="lt-LT" sz="1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9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9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image" Target="../media/image4.png"/><Relationship Id="rId3" Type="http://schemas.openxmlformats.org/officeDocument/2006/relationships/slideLayout" Target="../slideLayouts/slideLayout9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image" Target="../media/image6.png"/><Relationship Id="rId3" Type="http://schemas.openxmlformats.org/officeDocument/2006/relationships/image" Target="../media/image7.png"/><Relationship Id="rId4" Type="http://schemas.openxmlformats.org/officeDocument/2006/relationships/slideLayout" Target="../slideLayouts/slideLayout2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image" Target="../media/image9.png"/><Relationship Id="rId3" Type="http://schemas.openxmlformats.org/officeDocument/2006/relationships/slideLayout" Target="../slideLayouts/slideLayout1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image" Target="../media/image11.png"/><Relationship Id="rId3" Type="http://schemas.openxmlformats.org/officeDocument/2006/relationships/image" Target="../media/image12.png"/><Relationship Id="rId4" Type="http://schemas.openxmlformats.org/officeDocument/2006/relationships/slideLayout" Target="../slideLayouts/slideLayout1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13.png"/><Relationship Id="rId2" Type="http://schemas.openxmlformats.org/officeDocument/2006/relationships/slideLayout" Target="../slideLayouts/slideLayout1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14.png"/><Relationship Id="rId2" Type="http://schemas.openxmlformats.org/officeDocument/2006/relationships/image" Target="../media/image15.png"/><Relationship Id="rId3" Type="http://schemas.openxmlformats.org/officeDocument/2006/relationships/slideLayout" Target="../slideLayouts/slideLayout1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16.png"/><Relationship Id="rId2" Type="http://schemas.openxmlformats.org/officeDocument/2006/relationships/image" Target="../media/image17.png"/><Relationship Id="rId3" Type="http://schemas.openxmlformats.org/officeDocument/2006/relationships/slideLayout" Target="../slideLayouts/slideLayout1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18.png"/><Relationship Id="rId2" Type="http://schemas.openxmlformats.org/officeDocument/2006/relationships/image" Target="../media/image19.png"/><Relationship Id="rId3" Type="http://schemas.openxmlformats.org/officeDocument/2006/relationships/image" Target="../media/image20.png"/><Relationship Id="rId4" Type="http://schemas.openxmlformats.org/officeDocument/2006/relationships/slideLayout" Target="../slideLayouts/slideLayout1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image" Target="../media/image21.png"/><Relationship Id="rId2" Type="http://schemas.openxmlformats.org/officeDocument/2006/relationships/image" Target="../media/image22.png"/><Relationship Id="rId3" Type="http://schemas.openxmlformats.org/officeDocument/2006/relationships/slideLayout" Target="../slideLayouts/slideLayout1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PlaceHolder 1"/>
          <p:cNvSpPr>
            <a:spLocks noGrp="1"/>
          </p:cNvSpPr>
          <p:nvPr>
            <p:ph type="title"/>
          </p:nvPr>
        </p:nvSpPr>
        <p:spPr>
          <a:xfrm>
            <a:off x="311760" y="744480"/>
            <a:ext cx="8519400" cy="2051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b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lang="lt" sz="5200" b="0" u="none" strike="noStrike">
                <a:solidFill>
                  <a:schemeClr val="dk1"/>
                </a:solidFill>
                <a:effectLst/>
                <a:uFillTx/>
                <a:latin typeface="Arial"/>
                <a:ea typeface="Arial"/>
              </a:rPr>
              <a:t>Skulptūra</a:t>
            </a:r>
            <a:br>
              <a:rPr sz="5200"/>
            </a:br>
            <a:endParaRPr lang="lt-LT" sz="5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311760" y="165960"/>
            <a:ext cx="8519400" cy="8694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b">
            <a:normAutofit fontScale="92500" lnSpcReduction="9999"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lang="lt" sz="5200" b="0" u="none" strike="noStrike">
                <a:solidFill>
                  <a:schemeClr val="dk1"/>
                </a:solidFill>
                <a:effectLst/>
                <a:uFillTx/>
                <a:latin typeface="Arial"/>
                <a:ea typeface="Arial"/>
              </a:rPr>
              <a:t>Uždavinys</a:t>
            </a:r>
            <a:endParaRPr lang="lt-LT" sz="5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 type="subTitle"/>
          </p:nvPr>
        </p:nvSpPr>
        <p:spPr>
          <a:xfrm>
            <a:off x="311760" y="1293840"/>
            <a:ext cx="8519400" cy="3296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t">
            <a:normAutofit fontScale="92500" lnSpcReduction="9999"/>
          </a:bodyPr>
          <a:p>
            <a:pPr indent="0" algn="ctr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  <a:tabLst>
                <a:tab algn="l" pos="0"/>
              </a:tabLst>
            </a:pPr>
            <a:r>
              <a:rPr lang="lt-LT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Susipažinti su skulptūros sąvoka, pagrindinėmis kūrimo technikomis ir praktiškai pritaikyti žinias kuriant žmogaus figūros skulptūrą iš vielos, folijos ir popieriaus. </a:t>
            </a:r>
            <a:endParaRPr lang="lt-LT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Google Shape;66;p15"/>
          <p:cNvPicPr/>
          <p:nvPr/>
        </p:nvPicPr>
        <p:blipFill>
          <a:blip r:embed="rId1"/>
          <a:stretch/>
        </p:blipFill>
        <p:spPr>
          <a:xfrm>
            <a:off x="2629440" y="0"/>
            <a:ext cx="3884040" cy="514260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311760" y="744480"/>
            <a:ext cx="8519400" cy="10630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b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lang="lt" sz="5200" b="0" u="none" strike="noStrike">
                <a:solidFill>
                  <a:schemeClr val="dk1"/>
                </a:solidFill>
                <a:effectLst/>
                <a:uFillTx/>
                <a:latin typeface="Arial"/>
                <a:ea typeface="Arial"/>
              </a:rPr>
              <a:t>Kas yra skulptūra?</a:t>
            </a:r>
            <a:endParaRPr lang="lt-LT" sz="5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subTitle"/>
          </p:nvPr>
        </p:nvSpPr>
        <p:spPr>
          <a:xfrm>
            <a:off x="311760" y="2834280"/>
            <a:ext cx="8519400" cy="791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t">
            <a:normAutofit/>
          </a:bodyPr>
          <a:p>
            <a:pPr indent="0" algn="ctr">
              <a:buNone/>
            </a:pPr>
            <a:endParaRPr lang="lt-LT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180000" y="180000"/>
            <a:ext cx="8519400" cy="2051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b">
            <a:norm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lang="lt" sz="5200" b="0" u="none" strike="noStrike">
                <a:solidFill>
                  <a:schemeClr val="dk1"/>
                </a:solidFill>
                <a:effectLst/>
                <a:uFillTx/>
                <a:latin typeface="Arial"/>
                <a:ea typeface="Arial"/>
              </a:rPr>
              <a:t>(lot. sculptura  – skaptuoju, drožiu, kalu)</a:t>
            </a:r>
            <a:endParaRPr lang="lt-LT" sz="5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subTitle"/>
          </p:nvPr>
        </p:nvSpPr>
        <p:spPr>
          <a:xfrm>
            <a:off x="311760" y="2834280"/>
            <a:ext cx="8519400" cy="791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t">
            <a:normAutofit/>
          </a:bodyPr>
          <a:p>
            <a:pPr indent="0" algn="ctr">
              <a:buNone/>
            </a:pPr>
            <a:endParaRPr lang="lt-LT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45" name=""/>
          <p:cNvPicPr/>
          <p:nvPr/>
        </p:nvPicPr>
        <p:blipFill>
          <a:blip r:embed="rId1"/>
          <a:stretch/>
        </p:blipFill>
        <p:spPr>
          <a:xfrm>
            <a:off x="2520000" y="2335320"/>
            <a:ext cx="4060800" cy="270432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"/>
          <p:cNvPicPr/>
          <p:nvPr/>
        </p:nvPicPr>
        <p:blipFill>
          <a:blip r:embed="rId1"/>
          <a:stretch/>
        </p:blipFill>
        <p:spPr>
          <a:xfrm>
            <a:off x="5580000" y="618120"/>
            <a:ext cx="3179160" cy="42415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360000" y="334080"/>
            <a:ext cx="5219640" cy="1645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b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lang="lt" sz="3200" b="0" u="none" strike="noStrike">
                <a:solidFill>
                  <a:schemeClr val="dk1"/>
                </a:solidFill>
                <a:effectLst/>
                <a:uFillTx/>
                <a:latin typeface="Arial"/>
                <a:ea typeface="Arial"/>
              </a:rPr>
              <a:t>Vaizduojamosios dailės šaka, </a:t>
            </a:r>
            <a:endParaRPr lang="lt-LT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lang="lt" sz="3200" b="0" u="none" strike="noStrike">
                <a:solidFill>
                  <a:schemeClr val="dk1"/>
                </a:solidFill>
                <a:effectLst/>
                <a:uFillTx/>
                <a:latin typeface="Arial"/>
                <a:ea typeface="Arial"/>
              </a:rPr>
              <a:t>trimatis dailės kūrinys</a:t>
            </a:r>
            <a:endParaRPr lang="lt-LT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48" name=""/>
          <p:cNvPicPr/>
          <p:nvPr/>
        </p:nvPicPr>
        <p:blipFill>
          <a:blip r:embed="rId2"/>
          <a:stretch/>
        </p:blipFill>
        <p:spPr>
          <a:xfrm>
            <a:off x="180000" y="2160000"/>
            <a:ext cx="4571280" cy="278820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311760" y="291240"/>
            <a:ext cx="8519400" cy="1516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b">
            <a:normAutofit fontScale="92500" lnSpcReduction="9999"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lang="lt" sz="5200" b="0" u="none" strike="noStrike">
                <a:solidFill>
                  <a:schemeClr val="dk1"/>
                </a:solidFill>
                <a:effectLst/>
                <a:uFillTx/>
                <a:latin typeface="Arial"/>
                <a:ea typeface="Arial"/>
              </a:rPr>
              <a:t>Pagrindinės skulptūros technikos</a:t>
            </a:r>
            <a:endParaRPr lang="lt-LT" sz="5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subTitle"/>
          </p:nvPr>
        </p:nvSpPr>
        <p:spPr>
          <a:xfrm>
            <a:off x="311760" y="1808640"/>
            <a:ext cx="8519400" cy="3038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t">
            <a:normAutofit/>
          </a:bodyPr>
          <a:p>
            <a:pPr marL="457200" indent="-406440">
              <a:lnSpc>
                <a:spcPct val="100000"/>
              </a:lnSpc>
              <a:buClr>
                <a:srgbClr val="595959"/>
              </a:buClr>
              <a:buFont typeface="Arial"/>
              <a:buChar char="●"/>
            </a:pPr>
            <a:r>
              <a:rPr lang="lt" sz="2800" b="0" u="none" strike="noStrike">
                <a:solidFill>
                  <a:schemeClr val="dk2"/>
                </a:solidFill>
                <a:effectLst/>
                <a:uFillTx/>
                <a:latin typeface="Arial"/>
                <a:ea typeface="Arial"/>
              </a:rPr>
              <a:t>Drožyba,</a:t>
            </a:r>
            <a:endParaRPr lang="lt-LT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406440">
              <a:lnSpc>
                <a:spcPct val="100000"/>
              </a:lnSpc>
              <a:buClr>
                <a:srgbClr val="595959"/>
              </a:buClr>
              <a:buFont typeface="Arial"/>
              <a:buChar char="●"/>
            </a:pPr>
            <a:r>
              <a:rPr lang="lt" sz="2800" b="0" u="none" strike="noStrike">
                <a:solidFill>
                  <a:schemeClr val="dk2"/>
                </a:solidFill>
                <a:effectLst/>
                <a:uFillTx/>
                <a:latin typeface="Arial"/>
                <a:ea typeface="Arial"/>
              </a:rPr>
              <a:t>Kalyba, </a:t>
            </a:r>
            <a:endParaRPr lang="lt-LT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406440">
              <a:lnSpc>
                <a:spcPct val="100000"/>
              </a:lnSpc>
              <a:buClr>
                <a:srgbClr val="595959"/>
              </a:buClr>
              <a:buFont typeface="Arial"/>
              <a:buChar char="●"/>
            </a:pPr>
            <a:r>
              <a:rPr lang="lt" sz="2800" b="0" u="none" strike="noStrike">
                <a:solidFill>
                  <a:schemeClr val="dk2"/>
                </a:solidFill>
                <a:effectLst/>
                <a:uFillTx/>
                <a:latin typeface="Arial"/>
                <a:ea typeface="Arial"/>
              </a:rPr>
              <a:t>Liejyba, </a:t>
            </a:r>
            <a:endParaRPr lang="lt-LT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406440">
              <a:lnSpc>
                <a:spcPct val="100000"/>
              </a:lnSpc>
              <a:buClr>
                <a:srgbClr val="595959"/>
              </a:buClr>
              <a:buFont typeface="Arial"/>
              <a:buChar char="●"/>
            </a:pPr>
            <a:r>
              <a:rPr lang="lt" sz="2800" b="0" u="none" strike="noStrike">
                <a:solidFill>
                  <a:schemeClr val="dk2"/>
                </a:solidFill>
                <a:effectLst/>
                <a:uFillTx/>
                <a:latin typeface="Arial"/>
                <a:ea typeface="Arial"/>
              </a:rPr>
              <a:t>Lipdyba.</a:t>
            </a:r>
            <a:endParaRPr lang="lt-LT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0">
              <a:lnSpc>
                <a:spcPct val="100000"/>
              </a:lnSpc>
              <a:buNone/>
              <a:tabLst>
                <a:tab algn="l" pos="0"/>
              </a:tabLst>
            </a:pPr>
            <a:endParaRPr lang="lt-LT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19400" cy="571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t" anchorCtr="1">
            <a:normAutofit fontScale="77500" lnSpcReduction="19999"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lang="lt" sz="4000" b="0" u="none" strike="noStrike">
                <a:solidFill>
                  <a:schemeClr val="dk1"/>
                </a:solidFill>
                <a:effectLst/>
                <a:uFillTx/>
                <a:latin typeface="Arial"/>
                <a:ea typeface="Arial"/>
              </a:rPr>
              <a:t>Vertinimas</a:t>
            </a:r>
            <a:endParaRPr lang="lt-LT" sz="4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2" name="PlaceHolder 2"/>
          <p:cNvSpPr>
            <a:spLocks noGrp="1"/>
          </p:cNvSpPr>
          <p:nvPr>
            <p:ph/>
          </p:nvPr>
        </p:nvSpPr>
        <p:spPr>
          <a:xfrm>
            <a:off x="311760" y="1152360"/>
            <a:ext cx="8519400" cy="3415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t">
            <a:normAutofit fontScale="55000" lnSpcReduction="19999"/>
          </a:bodyPr>
          <a:p>
            <a:pPr indent="0">
              <a:lnSpc>
                <a:spcPct val="115000"/>
              </a:lnSpc>
              <a:buNone/>
              <a:tabLst>
                <a:tab algn="l" pos="0"/>
              </a:tabLst>
            </a:pPr>
            <a:endParaRPr lang="lt-LT" sz="2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312120">
              <a:lnSpc>
                <a:spcPct val="115000"/>
              </a:lnSpc>
              <a:spcBef>
                <a:spcPts val="1199"/>
              </a:spcBef>
              <a:buClr>
                <a:srgbClr val="000000"/>
              </a:buClr>
              <a:buFont typeface="Arial"/>
              <a:buChar char="●"/>
              <a:tabLst>
                <a:tab algn="l" pos="0"/>
              </a:tabLst>
            </a:pPr>
            <a:r>
              <a:rPr lang="lt" sz="4000" b="1" u="none" strike="noStrike">
                <a:solidFill>
                  <a:schemeClr val="dk1"/>
                </a:solidFill>
                <a:effectLst/>
                <a:uFillTx/>
                <a:latin typeface="Arial"/>
                <a:ea typeface="Arial"/>
              </a:rPr>
              <a:t>Rankos, kojos, galva, liemuo, </a:t>
            </a:r>
            <a:r>
              <a:rPr lang="lt" sz="4000" b="0" u="none" strike="noStrike">
                <a:solidFill>
                  <a:schemeClr val="dk1"/>
                </a:solidFill>
                <a:effectLst/>
                <a:uFillTx/>
                <a:latin typeface="Arial"/>
                <a:ea typeface="Arial"/>
              </a:rPr>
              <a:t>Figūra </a:t>
            </a:r>
            <a:r>
              <a:rPr lang="lt" sz="4000" b="1" u="none" strike="noStrike">
                <a:solidFill>
                  <a:schemeClr val="dk1"/>
                </a:solidFill>
                <a:effectLst/>
                <a:uFillTx/>
                <a:latin typeface="Arial"/>
                <a:ea typeface="Arial"/>
              </a:rPr>
              <a:t>proporcinga</a:t>
            </a:r>
            <a:r>
              <a:rPr lang="lt" sz="4000" b="0" u="none" strike="noStrike">
                <a:solidFill>
                  <a:schemeClr val="dk1"/>
                </a:solidFill>
                <a:effectLst/>
                <a:uFillTx/>
                <a:latin typeface="Arial"/>
                <a:ea typeface="Arial"/>
              </a:rPr>
              <a:t>, panaši į tikrą žmogų ar lėlę;</a:t>
            </a:r>
            <a:endParaRPr lang="lt-LT" sz="4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312120">
              <a:lnSpc>
                <a:spcPct val="115000"/>
              </a:lnSpc>
              <a:buClr>
                <a:srgbClr val="000000"/>
              </a:buClr>
              <a:buFont typeface="Arial"/>
              <a:buChar char="●"/>
              <a:tabLst>
                <a:tab algn="l" pos="0"/>
              </a:tabLst>
            </a:pPr>
            <a:r>
              <a:rPr lang="lt" sz="4000" b="1" u="none" strike="noStrike">
                <a:solidFill>
                  <a:schemeClr val="dk1"/>
                </a:solidFill>
                <a:effectLst/>
                <a:uFillTx/>
                <a:latin typeface="Arial"/>
                <a:ea typeface="Arial"/>
              </a:rPr>
              <a:t>Poza, judesys</a:t>
            </a:r>
            <a:r>
              <a:rPr lang="lt" sz="4000" b="0" u="none" strike="noStrike">
                <a:solidFill>
                  <a:schemeClr val="dk1"/>
                </a:solidFill>
                <a:effectLst/>
                <a:uFillTx/>
                <a:latin typeface="Arial"/>
                <a:ea typeface="Arial"/>
              </a:rPr>
              <a:t>, gyvumo įspūdis;</a:t>
            </a:r>
            <a:endParaRPr lang="lt-LT" sz="4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312120">
              <a:lnSpc>
                <a:spcPct val="115000"/>
              </a:lnSpc>
              <a:buClr>
                <a:srgbClr val="000000"/>
              </a:buClr>
              <a:buFont typeface="Arial"/>
              <a:buChar char="●"/>
              <a:tabLst>
                <a:tab algn="l" pos="0"/>
              </a:tabLst>
            </a:pPr>
            <a:r>
              <a:rPr lang="lt" sz="4000" b="0" u="none" strike="noStrike">
                <a:solidFill>
                  <a:schemeClr val="dk1"/>
                </a:solidFill>
                <a:effectLst/>
                <a:uFillTx/>
                <a:latin typeface="Arial"/>
                <a:ea typeface="Arial"/>
              </a:rPr>
              <a:t>Darbas </a:t>
            </a:r>
            <a:r>
              <a:rPr lang="lt" sz="4000" b="1" u="none" strike="noStrike">
                <a:solidFill>
                  <a:schemeClr val="dk1"/>
                </a:solidFill>
                <a:effectLst/>
                <a:uFillTx/>
                <a:latin typeface="Arial"/>
                <a:ea typeface="Arial"/>
              </a:rPr>
              <a:t>tvirtas</a:t>
            </a:r>
            <a:r>
              <a:rPr lang="lt" sz="4000" b="0" u="none" strike="noStrike">
                <a:solidFill>
                  <a:schemeClr val="dk1"/>
                </a:solidFill>
                <a:effectLst/>
                <a:uFillTx/>
                <a:latin typeface="Arial"/>
                <a:ea typeface="Arial"/>
              </a:rPr>
              <a:t>, gerai laikosi;</a:t>
            </a:r>
            <a:endParaRPr lang="lt-LT" sz="4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312120">
              <a:lnSpc>
                <a:spcPct val="115000"/>
              </a:lnSpc>
              <a:buClr>
                <a:srgbClr val="000000"/>
              </a:buClr>
              <a:buFont typeface="Arial"/>
              <a:buChar char="●"/>
              <a:tabLst>
                <a:tab algn="l" pos="0"/>
              </a:tabLst>
            </a:pPr>
            <a:r>
              <a:rPr lang="lt" sz="4000" b="0" u="none" strike="noStrike">
                <a:solidFill>
                  <a:schemeClr val="dk1"/>
                </a:solidFill>
                <a:effectLst/>
                <a:uFillTx/>
                <a:latin typeface="Arial"/>
                <a:ea typeface="Arial"/>
              </a:rPr>
              <a:t>Folija ir popierius pritvirtinti tvarkingai,  nekyšo per daug, nėra suglamžytas bet kaip;</a:t>
            </a:r>
            <a:endParaRPr lang="lt-LT" sz="4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312120">
              <a:lnSpc>
                <a:spcPct val="115000"/>
              </a:lnSpc>
              <a:buClr>
                <a:srgbClr val="000000"/>
              </a:buClr>
              <a:buFont typeface="Arial"/>
              <a:buChar char="●"/>
              <a:tabLst>
                <a:tab algn="l" pos="0"/>
              </a:tabLst>
            </a:pPr>
            <a:r>
              <a:rPr lang="lt" sz="4000" b="0" u="none" strike="noStrike">
                <a:solidFill>
                  <a:schemeClr val="dk1"/>
                </a:solidFill>
                <a:effectLst/>
                <a:uFillTx/>
                <a:latin typeface="Arial"/>
                <a:ea typeface="Arial"/>
              </a:rPr>
              <a:t>Skulprūra turi pagrindą.</a:t>
            </a:r>
            <a:endParaRPr lang="lt-LT" sz="4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312120">
              <a:lnSpc>
                <a:spcPct val="115000"/>
              </a:lnSpc>
              <a:buClr>
                <a:srgbClr val="000000"/>
              </a:buClr>
              <a:buFont typeface="Arial"/>
              <a:buChar char="●"/>
              <a:tabLst>
                <a:tab algn="l" pos="0"/>
              </a:tabLst>
            </a:pPr>
            <a:r>
              <a:rPr lang="lt" sz="4000" b="0" u="none" strike="noStrike">
                <a:solidFill>
                  <a:schemeClr val="dk1"/>
                </a:solidFill>
                <a:effectLst/>
                <a:uFillTx/>
                <a:latin typeface="Arial"/>
                <a:ea typeface="Arial"/>
              </a:rPr>
              <a:t>Darbo tvarkingumas ir užbaiktumas</a:t>
            </a:r>
            <a:endParaRPr lang="lt-LT" sz="4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312120">
              <a:lnSpc>
                <a:spcPct val="115000"/>
              </a:lnSpc>
              <a:buClr>
                <a:srgbClr val="000000"/>
              </a:buClr>
              <a:buFont typeface="Arial"/>
              <a:buChar char="●"/>
              <a:tabLst>
                <a:tab algn="l" pos="0"/>
              </a:tabLst>
            </a:pPr>
            <a:r>
              <a:rPr lang="lt" sz="4000" b="0" u="none" strike="noStrike">
                <a:solidFill>
                  <a:schemeClr val="dk1"/>
                </a:solidFill>
                <a:effectLst/>
                <a:uFillTx/>
                <a:latin typeface="Arial"/>
                <a:ea typeface="Arial"/>
              </a:rPr>
              <a:t>Kūrybiškumas</a:t>
            </a:r>
            <a:endParaRPr lang="lt-LT" sz="4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>
              <a:lnSpc>
                <a:spcPct val="115000"/>
              </a:lnSpc>
              <a:spcBef>
                <a:spcPts val="1199"/>
              </a:spcBef>
              <a:buNone/>
              <a:tabLst>
                <a:tab algn="l" pos="0"/>
              </a:tabLst>
            </a:pPr>
            <a:endParaRPr lang="lt-LT" sz="4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"/>
          <p:cNvPicPr/>
          <p:nvPr/>
        </p:nvPicPr>
        <p:blipFill>
          <a:blip r:embed="rId1"/>
          <a:stretch/>
        </p:blipFill>
        <p:spPr>
          <a:xfrm>
            <a:off x="2813040" y="900720"/>
            <a:ext cx="2226600" cy="39589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4" name=""/>
          <p:cNvPicPr/>
          <p:nvPr/>
        </p:nvPicPr>
        <p:blipFill>
          <a:blip r:embed="rId2"/>
          <a:stretch/>
        </p:blipFill>
        <p:spPr>
          <a:xfrm>
            <a:off x="6039360" y="0"/>
            <a:ext cx="2780280" cy="37029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5" name="Google Shape;117;p24"/>
          <p:cNvPicPr/>
          <p:nvPr/>
        </p:nvPicPr>
        <p:blipFill>
          <a:blip r:embed="rId3"/>
          <a:stretch/>
        </p:blipFill>
        <p:spPr>
          <a:xfrm>
            <a:off x="151200" y="540000"/>
            <a:ext cx="2368440" cy="44370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1620000" y="256320"/>
            <a:ext cx="2699640" cy="625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lang="lt-LT" sz="36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Užduotis nr.1</a:t>
            </a:r>
            <a:endParaRPr lang="lt-LT" sz="3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7" name=""/>
          <p:cNvSpPr/>
          <p:nvPr/>
        </p:nvSpPr>
        <p:spPr>
          <a:xfrm>
            <a:off x="5040000" y="3060000"/>
            <a:ext cx="4103640" cy="1868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 anchorCtr="1">
            <a:spAutoFit/>
          </a:bodyPr>
          <a:p>
            <a:pPr>
              <a:lnSpc>
                <a:spcPct val="100000"/>
              </a:lnSpc>
            </a:pPr>
            <a:endParaRPr lang="lt-LT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</a:pPr>
            <a:r>
              <a:rPr lang="lt-LT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Iš vielos suformuoti žmogaus figūros karkasą, išlaikant pagrindines kūno proporcijas. </a:t>
            </a:r>
            <a:endParaRPr lang="lt-LT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8" name=""/>
          <p:cNvSpPr/>
          <p:nvPr/>
        </p:nvSpPr>
        <p:spPr>
          <a:xfrm>
            <a:off x="1397160" y="640080"/>
            <a:ext cx="1009800" cy="232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lang="lt-LT" sz="1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.</a:t>
            </a:r>
            <a:endParaRPr lang="lt-LT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122;p25"/>
          <p:cNvPicPr/>
          <p:nvPr/>
        </p:nvPicPr>
        <p:blipFill>
          <a:blip r:embed="rId1"/>
          <a:stretch/>
        </p:blipFill>
        <p:spPr>
          <a:xfrm>
            <a:off x="4140000" y="1080000"/>
            <a:ext cx="4319640" cy="39650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491760" y="432000"/>
            <a:ext cx="3107880" cy="572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lang="lt-LT" sz="4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Užduotis Nr.2</a:t>
            </a:r>
            <a:endParaRPr lang="lt-LT" sz="4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/>
          </p:nvPr>
        </p:nvSpPr>
        <p:spPr>
          <a:xfrm>
            <a:off x="3600000" y="432360"/>
            <a:ext cx="5219640" cy="46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55000" lnSpcReduction="19999"/>
          </a:bodyPr>
          <a:p>
            <a:pPr marL="432000" indent="0">
              <a:lnSpc>
                <a:spcPct val="100000"/>
              </a:lnSpc>
              <a:spcBef>
                <a:spcPts val="1417"/>
              </a:spcBef>
              <a:buNone/>
              <a:tabLst>
                <a:tab algn="l" pos="0"/>
              </a:tabLst>
            </a:pPr>
            <a:r>
              <a:rPr lang="lt-LT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Naudojant foliją suformuoti kūno tūrį, įšryškinant galvą, liemenį, rankas ir kojas.</a:t>
            </a:r>
            <a:endParaRPr lang="lt-LT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62" name="Google Shape;123;p 1"/>
          <p:cNvPicPr/>
          <p:nvPr/>
        </p:nvPicPr>
        <p:blipFill>
          <a:blip r:embed="rId2"/>
          <a:stretch/>
        </p:blipFill>
        <p:spPr>
          <a:xfrm>
            <a:off x="540000" y="1204920"/>
            <a:ext cx="2555280" cy="383472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311760" y="417960"/>
            <a:ext cx="8519400" cy="625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 algn="ctr">
              <a:buNone/>
            </a:pPr>
            <a:endParaRPr lang="lt-LT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64" name=""/>
          <p:cNvPicPr/>
          <p:nvPr/>
        </p:nvPicPr>
        <p:blipFill>
          <a:blip r:embed="rId1"/>
          <a:stretch/>
        </p:blipFill>
        <p:spPr>
          <a:xfrm>
            <a:off x="180000" y="76680"/>
            <a:ext cx="3779640" cy="5040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5" name=""/>
          <p:cNvPicPr/>
          <p:nvPr/>
        </p:nvPicPr>
        <p:blipFill>
          <a:blip r:embed="rId2"/>
          <a:stretch/>
        </p:blipFill>
        <p:spPr>
          <a:xfrm>
            <a:off x="3407040" y="0"/>
            <a:ext cx="2892600" cy="51429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6" name=""/>
          <p:cNvPicPr/>
          <p:nvPr/>
        </p:nvPicPr>
        <p:blipFill>
          <a:blip r:embed="rId3"/>
          <a:stretch/>
        </p:blipFill>
        <p:spPr>
          <a:xfrm>
            <a:off x="6300000" y="360"/>
            <a:ext cx="2785320" cy="514296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5400000" y="444960"/>
            <a:ext cx="3431160" cy="571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t">
            <a:normAutofit fontScale="40000" lnSpcReduction="19999"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lang="lt-LT" sz="72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Užduotis  Nr. 3</a:t>
            </a:r>
            <a:endParaRPr lang="lt-LT" sz="7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/>
          </p:nvPr>
        </p:nvSpPr>
        <p:spPr>
          <a:xfrm>
            <a:off x="5388480" y="1080000"/>
            <a:ext cx="3431160" cy="1367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t">
            <a:normAutofit/>
          </a:bodyPr>
          <a:p>
            <a:pPr indent="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  <a:tabLst>
                <a:tab algn="l" pos="0"/>
              </a:tabLst>
            </a:pPr>
            <a:r>
              <a:rPr lang="lt-LT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Padengti figūrą popieriumi arba popieriaus mase, sutvirtinti konstrukciją ir suteikti galutinę formą. </a:t>
            </a:r>
            <a:endParaRPr lang="lt-LT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69" name="Google Shape;136;p27"/>
          <p:cNvPicPr/>
          <p:nvPr/>
        </p:nvPicPr>
        <p:blipFill>
          <a:blip r:embed="rId1"/>
          <a:stretch/>
        </p:blipFill>
        <p:spPr>
          <a:xfrm>
            <a:off x="180000" y="61200"/>
            <a:ext cx="5157720" cy="514260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Google Shape;128;p26"/>
          <p:cNvPicPr/>
          <p:nvPr/>
        </p:nvPicPr>
        <p:blipFill>
          <a:blip r:embed="rId1"/>
          <a:stretch/>
        </p:blipFill>
        <p:spPr>
          <a:xfrm>
            <a:off x="78840" y="0"/>
            <a:ext cx="2899800" cy="51426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71" name="Google Shape;129;p26"/>
          <p:cNvPicPr/>
          <p:nvPr/>
        </p:nvPicPr>
        <p:blipFill>
          <a:blip r:embed="rId2"/>
          <a:stretch/>
        </p:blipFill>
        <p:spPr>
          <a:xfrm>
            <a:off x="3331800" y="285840"/>
            <a:ext cx="6545880" cy="476676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Google Shape;141;p28"/>
          <p:cNvPicPr/>
          <p:nvPr/>
        </p:nvPicPr>
        <p:blipFill>
          <a:blip r:embed="rId1"/>
          <a:stretch/>
        </p:blipFill>
        <p:spPr>
          <a:xfrm>
            <a:off x="165240" y="83160"/>
            <a:ext cx="3514320" cy="48211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73" name="Google Shape;142;p28"/>
          <p:cNvPicPr/>
          <p:nvPr/>
        </p:nvPicPr>
        <p:blipFill>
          <a:blip r:embed="rId2"/>
          <a:stretch/>
        </p:blipFill>
        <p:spPr>
          <a:xfrm>
            <a:off x="4000680" y="0"/>
            <a:ext cx="5142600" cy="514260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Google Shape;156;p30"/>
          <p:cNvPicPr/>
          <p:nvPr/>
        </p:nvPicPr>
        <p:blipFill>
          <a:blip r:embed="rId1"/>
          <a:stretch/>
        </p:blipFill>
        <p:spPr>
          <a:xfrm>
            <a:off x="6030360" y="720000"/>
            <a:ext cx="2969280" cy="39596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75" name="Google Shape;155;p30"/>
          <p:cNvPicPr/>
          <p:nvPr/>
        </p:nvPicPr>
        <p:blipFill>
          <a:blip r:embed="rId2"/>
          <a:stretch/>
        </p:blipFill>
        <p:spPr>
          <a:xfrm>
            <a:off x="180000" y="61200"/>
            <a:ext cx="2919600" cy="38984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76" name="PlaceHolder 1"/>
          <p:cNvSpPr>
            <a:spLocks noGrp="1"/>
          </p:cNvSpPr>
          <p:nvPr>
            <p:ph type="title"/>
          </p:nvPr>
        </p:nvSpPr>
        <p:spPr>
          <a:xfrm>
            <a:off x="900000" y="147600"/>
            <a:ext cx="8639640" cy="572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lang="lt-LT" sz="4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Užduotis  Nr. 4</a:t>
            </a:r>
            <a:endParaRPr lang="lt-LT" sz="4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7" name="PlaceHolder 2"/>
          <p:cNvSpPr>
            <a:spLocks noGrp="1"/>
          </p:cNvSpPr>
          <p:nvPr>
            <p:ph/>
          </p:nvPr>
        </p:nvSpPr>
        <p:spPr>
          <a:xfrm>
            <a:off x="180000" y="4136040"/>
            <a:ext cx="5939640" cy="100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5000" lnSpcReduction="9999"/>
          </a:bodyPr>
          <a:p>
            <a:pPr marL="432000" indent="0">
              <a:lnSpc>
                <a:spcPct val="100000"/>
              </a:lnSpc>
              <a:spcBef>
                <a:spcPts val="1417"/>
              </a:spcBef>
              <a:buNone/>
              <a:tabLst>
                <a:tab algn="l" pos="0"/>
              </a:tabLst>
            </a:pPr>
            <a:r>
              <a:rPr lang="lt-LT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Skulptūros dekoravimas naudojant dažus ir senus audinius ar siūlus.</a:t>
            </a:r>
            <a:endParaRPr lang="lt-LT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78" name=""/>
          <p:cNvPicPr/>
          <p:nvPr/>
        </p:nvPicPr>
        <p:blipFill>
          <a:blip r:embed="rId3"/>
          <a:stretch/>
        </p:blipFill>
        <p:spPr>
          <a:xfrm>
            <a:off x="3549240" y="745560"/>
            <a:ext cx="1979640" cy="35200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Google Shape;147;p29"/>
          <p:cNvPicPr/>
          <p:nvPr/>
        </p:nvPicPr>
        <p:blipFill>
          <a:blip r:embed="rId1"/>
          <a:stretch/>
        </p:blipFill>
        <p:spPr>
          <a:xfrm>
            <a:off x="275040" y="55800"/>
            <a:ext cx="3773160" cy="50310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80" name="Google Shape;148;p29"/>
          <p:cNvPicPr/>
          <p:nvPr/>
        </p:nvPicPr>
        <p:blipFill>
          <a:blip r:embed="rId2"/>
          <a:stretch/>
        </p:blipFill>
        <p:spPr>
          <a:xfrm>
            <a:off x="5061600" y="55800"/>
            <a:ext cx="3773160" cy="503100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311760" y="417960"/>
            <a:ext cx="8519400" cy="625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lang="lt-LT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Refleksija</a:t>
            </a:r>
            <a:endParaRPr lang="lt-LT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/>
          </p:nvPr>
        </p:nvSpPr>
        <p:spPr>
          <a:xfrm>
            <a:off x="311760" y="1152360"/>
            <a:ext cx="8519400" cy="3415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lt-LT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Darbų pristatymas</a:t>
            </a:r>
            <a:endParaRPr lang="lt-LT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lt-LT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Įsivertinimas</a:t>
            </a:r>
            <a:endParaRPr lang="lt-LT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lt-LT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Aptarimas, kas sekėsi geriausiai ir ką būtų galima patobulinti</a:t>
            </a:r>
            <a:endParaRPr lang="lt-LT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</TotalTime>
  <Application>LibreOffice/25.8.6.2$Windows_X86_64 LibreOffice_project/b4b39682cd9868fa725bc664aff94278d315bd04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lt-LT</dc:language>
  <cp:lastModifiedBy/>
  <dcterms:modified xsi:type="dcterms:W3CDTF">2026-06-21T21:46:02Z</dcterms:modified>
  <cp:revision>3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