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1" r:id="rId4"/>
    <p:sldId id="262" r:id="rId5"/>
    <p:sldId id="260" r:id="rId6"/>
    <p:sldId id="259" r:id="rId7"/>
    <p:sldId id="258" r:id="rId8"/>
    <p:sldId id="263"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7" d="100"/>
          <a:sy n="77" d="100"/>
        </p:scale>
        <p:origin x="12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90F32B3B-B081-4D8F-9FC4-826C22DBEFF1}" type="datetimeFigureOut">
              <a:rPr lang="lt-LT" smtClean="0"/>
              <a:t>2015-06-15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428782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90F32B3B-B081-4D8F-9FC4-826C22DBEFF1}" type="datetimeFigureOut">
              <a:rPr lang="lt-LT" smtClean="0"/>
              <a:t>2015-06-15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3050758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90F32B3B-B081-4D8F-9FC4-826C22DBEFF1}" type="datetimeFigureOut">
              <a:rPr lang="lt-LT" smtClean="0"/>
              <a:t>2015-06-15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138493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90F32B3B-B081-4D8F-9FC4-826C22DBEFF1}" type="datetimeFigureOut">
              <a:rPr lang="lt-LT" smtClean="0"/>
              <a:t>2015-06-15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358336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90F32B3B-B081-4D8F-9FC4-826C22DBEFF1}" type="datetimeFigureOut">
              <a:rPr lang="lt-LT" smtClean="0"/>
              <a:t>2015-06-15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39121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90F32B3B-B081-4D8F-9FC4-826C22DBEFF1}" type="datetimeFigureOut">
              <a:rPr lang="lt-LT" smtClean="0"/>
              <a:t>2015-06-15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401725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90F32B3B-B081-4D8F-9FC4-826C22DBEFF1}" type="datetimeFigureOut">
              <a:rPr lang="lt-LT" smtClean="0"/>
              <a:t>2015-06-15</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233228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90F32B3B-B081-4D8F-9FC4-826C22DBEFF1}" type="datetimeFigureOut">
              <a:rPr lang="lt-LT" smtClean="0"/>
              <a:t>2015-06-15</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239508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90F32B3B-B081-4D8F-9FC4-826C22DBEFF1}" type="datetimeFigureOut">
              <a:rPr lang="lt-LT" smtClean="0"/>
              <a:t>2015-06-15</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34221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90F32B3B-B081-4D8F-9FC4-826C22DBEFF1}" type="datetimeFigureOut">
              <a:rPr lang="lt-LT" smtClean="0"/>
              <a:t>2015-06-15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119283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90F32B3B-B081-4D8F-9FC4-826C22DBEFF1}" type="datetimeFigureOut">
              <a:rPr lang="lt-LT" smtClean="0"/>
              <a:t>2015-06-15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1598942-2AC3-4A1F-B4A2-D91311DAAEED}" type="slidenum">
              <a:rPr lang="lt-LT" smtClean="0"/>
              <a:t>‹#›</a:t>
            </a:fld>
            <a:endParaRPr lang="lt-LT"/>
          </a:p>
        </p:txBody>
      </p:sp>
    </p:spTree>
    <p:extLst>
      <p:ext uri="{BB962C8B-B14F-4D97-AF65-F5344CB8AC3E}">
        <p14:creationId xmlns:p14="http://schemas.microsoft.com/office/powerpoint/2010/main" val="131117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32B3B-B081-4D8F-9FC4-826C22DBEFF1}" type="datetimeFigureOut">
              <a:rPr lang="lt-LT" smtClean="0"/>
              <a:t>2015-06-15</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98942-2AC3-4A1F-B4A2-D91311DAAEED}" type="slidenum">
              <a:rPr lang="lt-LT" smtClean="0"/>
              <a:t>‹#›</a:t>
            </a:fld>
            <a:endParaRPr lang="lt-LT"/>
          </a:p>
        </p:txBody>
      </p:sp>
    </p:spTree>
    <p:extLst>
      <p:ext uri="{BB962C8B-B14F-4D97-AF65-F5344CB8AC3E}">
        <p14:creationId xmlns:p14="http://schemas.microsoft.com/office/powerpoint/2010/main" val="4111024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pc.smm.lt/projektai/march/naujienos/aptarimas/06-Vita-Kuliesiute.pdf" TargetMode="External"/><Relationship Id="rId7" Type="http://schemas.openxmlformats.org/officeDocument/2006/relationships/hyperlink" Target="http://www.upc.smm.lt/projektai/march/naujienos/aptarimas/10-Rimute-Lazdauskiene.pdf" TargetMode="External"/><Relationship Id="rId2" Type="http://schemas.openxmlformats.org/officeDocument/2006/relationships/hyperlink" Target="http://www.upc.smm.lt/projektai/march/naujienos/aptarimas/05-Brone-Baciene.pdf" TargetMode="External"/><Relationship Id="rId1" Type="http://schemas.openxmlformats.org/officeDocument/2006/relationships/slideLayout" Target="../slideLayouts/slideLayout2.xml"/><Relationship Id="rId6" Type="http://schemas.openxmlformats.org/officeDocument/2006/relationships/hyperlink" Target="http://www.upc.smm.lt/projektai/march/naujienos/aptarimas/09-Lina-Jucyte.pdf" TargetMode="External"/><Relationship Id="rId5" Type="http://schemas.openxmlformats.org/officeDocument/2006/relationships/hyperlink" Target="http://www.upc.smm.lt/projektai/march/naujienos/aptarimas/08-Irma-Rasciute.pdf" TargetMode="External"/><Relationship Id="rId4" Type="http://schemas.openxmlformats.org/officeDocument/2006/relationships/hyperlink" Target="http://www.upc.smm.lt/projektai/march/naujienos/aptarimas/07-Raimonda-Dargeviciene-ir-Virginija-Gineike.pdf"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normAutofit fontScale="90000"/>
          </a:bodyPr>
          <a:lstStyle/>
          <a:p>
            <a:r>
              <a:rPr lang="lt-LT" smtClean="0"/>
              <a:t>Tarptautinio projekto MARCH konkursas „Gamtos mokslų tiriamieji darbai“</a:t>
            </a:r>
            <a:endParaRPr lang="lt-LT" dirty="0"/>
          </a:p>
        </p:txBody>
      </p:sp>
      <p:sp>
        <p:nvSpPr>
          <p:cNvPr id="3" name="Antrinis pavadinimas 2"/>
          <p:cNvSpPr>
            <a:spLocks noGrp="1"/>
          </p:cNvSpPr>
          <p:nvPr>
            <p:ph type="subTitle" idx="1"/>
          </p:nvPr>
        </p:nvSpPr>
        <p:spPr/>
        <p:txBody>
          <a:bodyPr/>
          <a:lstStyle/>
          <a:p>
            <a:r>
              <a:rPr lang="lt-LT" smtClean="0"/>
              <a:t>Virginija Gineikė</a:t>
            </a:r>
          </a:p>
          <a:p>
            <a:r>
              <a:rPr lang="lt-LT" smtClean="0"/>
              <a:t>Klaipėdos „Ąžuolyno“ gimnazija</a:t>
            </a:r>
          </a:p>
          <a:p>
            <a:r>
              <a:rPr lang="lt-LT" smtClean="0"/>
              <a:t>2015-06-15</a:t>
            </a:r>
            <a:endParaRPr lang="lt-LT" dirty="0"/>
          </a:p>
        </p:txBody>
      </p:sp>
    </p:spTree>
    <p:extLst>
      <p:ext uri="{BB962C8B-B14F-4D97-AF65-F5344CB8AC3E}">
        <p14:creationId xmlns:p14="http://schemas.microsoft.com/office/powerpoint/2010/main" val="795062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normAutofit/>
          </a:bodyPr>
          <a:lstStyle/>
          <a:p>
            <a:r>
              <a:rPr lang="lt-LT" sz="4800" dirty="0" smtClean="0"/>
              <a:t>Konkurse dalyvavo 25 Lietuvos mokyklos</a:t>
            </a:r>
            <a:endParaRPr lang="lt-LT" sz="4800" dirty="0"/>
          </a:p>
        </p:txBody>
      </p:sp>
    </p:spTree>
    <p:extLst>
      <p:ext uri="{BB962C8B-B14F-4D97-AF65-F5344CB8AC3E}">
        <p14:creationId xmlns:p14="http://schemas.microsoft.com/office/powerpoint/2010/main" val="3087220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r>
              <a:rPr lang="lt-LT" dirty="0" smtClean="0"/>
              <a:t>Lietuvos mokyklų komandos atliko tiriamuosius darbus (biologijos, chemijos, fizikos ar integruoto gamtos mokslų kurso) naudodamos realias priemones ir prietaisus, šias priemones ir prietaisus naudodamos kartu su kompiuterine laboratorija, naudodamos vien virtualią laboratoriją. Darbai buvo atlikti mokykloje (laboratorijose, įvairiose erdvėse), už mokyklos ribų, socialinių partnerių laboratorijose.</a:t>
            </a:r>
            <a:endParaRPr lang="lt-LT" dirty="0"/>
          </a:p>
        </p:txBody>
      </p:sp>
    </p:spTree>
    <p:extLst>
      <p:ext uri="{BB962C8B-B14F-4D97-AF65-F5344CB8AC3E}">
        <p14:creationId xmlns:p14="http://schemas.microsoft.com/office/powerpoint/2010/main" val="3776750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r>
              <a:rPr lang="lt-LT" dirty="0" smtClean="0"/>
              <a:t>Tiriamųjų darbų temas dalyvaujančios mokyklų komandos pasirinko laisvai, tačiau jos turėjo derėti su Bendrosiomis programomis. Konkursui pateiktus darbus vertino mokyklų komandos ir Ugdymo plėtotės centro sudaryta vertinimo komisija. Toks vertinimo būdas sudarė sąlygas mokykloms pasidalyti gerąja patirtimi ir puikiomis kolegų įgyvendintomis idėjomis.</a:t>
            </a:r>
            <a:endParaRPr lang="lt-LT" dirty="0"/>
          </a:p>
        </p:txBody>
      </p:sp>
    </p:spTree>
    <p:extLst>
      <p:ext uri="{BB962C8B-B14F-4D97-AF65-F5344CB8AC3E}">
        <p14:creationId xmlns:p14="http://schemas.microsoft.com/office/powerpoint/2010/main" val="2476049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smtClean="0"/>
              <a:t>2015 m. gegužės 21 dieną</a:t>
            </a:r>
            <a:endParaRPr lang="lt-LT" dirty="0"/>
          </a:p>
        </p:txBody>
      </p:sp>
      <p:sp>
        <p:nvSpPr>
          <p:cNvPr id="3" name="Turinio vietos rezervavimo ženklas 2"/>
          <p:cNvSpPr>
            <a:spLocks noGrp="1"/>
          </p:cNvSpPr>
          <p:nvPr>
            <p:ph idx="1"/>
          </p:nvPr>
        </p:nvSpPr>
        <p:spPr/>
        <p:txBody>
          <a:bodyPr/>
          <a:lstStyle/>
          <a:p>
            <a:r>
              <a:rPr lang="lt-LT" dirty="0" smtClean="0"/>
              <a:t>Ugdymo plėtotės centre įvyko jo įgyvendinamo Europos Komisijos Mokymosi visą gyvenimą programos tarptautinio projekto MARCH (angl. </a:t>
            </a:r>
            <a:r>
              <a:rPr lang="lt-LT" dirty="0" err="1" smtClean="0"/>
              <a:t>Make</a:t>
            </a:r>
            <a:r>
              <a:rPr lang="lt-LT" dirty="0" smtClean="0"/>
              <a:t> </a:t>
            </a:r>
            <a:r>
              <a:rPr lang="lt-LT" dirty="0" err="1" smtClean="0"/>
              <a:t>Science</a:t>
            </a:r>
            <a:r>
              <a:rPr lang="lt-LT" dirty="0" smtClean="0"/>
              <a:t> </a:t>
            </a:r>
            <a:r>
              <a:rPr lang="lt-LT" dirty="0" err="1" smtClean="0"/>
              <a:t>Real</a:t>
            </a:r>
            <a:r>
              <a:rPr lang="lt-LT" dirty="0" smtClean="0"/>
              <a:t> </a:t>
            </a:r>
            <a:r>
              <a:rPr lang="lt-LT" dirty="0" err="1" smtClean="0"/>
              <a:t>in</a:t>
            </a:r>
            <a:r>
              <a:rPr lang="lt-LT" dirty="0" smtClean="0"/>
              <a:t> </a:t>
            </a:r>
            <a:r>
              <a:rPr lang="lt-LT" dirty="0" err="1" smtClean="0"/>
              <a:t>Schools</a:t>
            </a:r>
            <a:r>
              <a:rPr lang="lt-LT" dirty="0" smtClean="0"/>
              <a:t>) konkurso „Gamtos mokslų tiriamieji darbai“ baigiamasis seminaras. Konkurso tikslas – mokinių gamtamokslinės kompetencijos tobulinimas ir gerosios patirties sklaida.</a:t>
            </a:r>
            <a:endParaRPr lang="lt-LT" dirty="0"/>
          </a:p>
        </p:txBody>
      </p:sp>
    </p:spTree>
    <p:extLst>
      <p:ext uri="{BB962C8B-B14F-4D97-AF65-F5344CB8AC3E}">
        <p14:creationId xmlns:p14="http://schemas.microsoft.com/office/powerpoint/2010/main" val="906210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Pranešimus skaitė geriausių darbų autoriai.</a:t>
            </a:r>
            <a:endParaRPr lang="lt-LT" dirty="0"/>
          </a:p>
        </p:txBody>
      </p:sp>
      <p:sp>
        <p:nvSpPr>
          <p:cNvPr id="3" name="Turinio vietos rezervavimo ženklas 2"/>
          <p:cNvSpPr>
            <a:spLocks noGrp="1"/>
          </p:cNvSpPr>
          <p:nvPr>
            <p:ph idx="1"/>
          </p:nvPr>
        </p:nvSpPr>
        <p:spPr/>
        <p:txBody>
          <a:bodyPr/>
          <a:lstStyle/>
          <a:p>
            <a:r>
              <a:rPr lang="lt-LT" dirty="0" smtClean="0"/>
              <a:t>Kauno </a:t>
            </a:r>
            <a:r>
              <a:rPr lang="lt-LT" dirty="0" err="1" smtClean="0"/>
              <a:t>šv.</a:t>
            </a:r>
            <a:r>
              <a:rPr lang="lt-LT" dirty="0" smtClean="0"/>
              <a:t> Pranciškaus mokyklos mokytojos </a:t>
            </a:r>
            <a:r>
              <a:rPr lang="lt-LT" dirty="0" smtClean="0">
                <a:hlinkClick r:id="rId2" tooltip="05-Brone-Baciene.pdf, 1.16 MB, 2015-05-26 07:53:20"/>
              </a:rPr>
              <a:t>Bronė </a:t>
            </a:r>
            <a:r>
              <a:rPr lang="lt-LT" dirty="0" err="1" smtClean="0">
                <a:hlinkClick r:id="rId2" tooltip="05-Brone-Baciene.pdf, 1.16 MB, 2015-05-26 07:53:20"/>
              </a:rPr>
              <a:t>Bacienė</a:t>
            </a:r>
            <a:r>
              <a:rPr lang="lt-LT" dirty="0" smtClean="0"/>
              <a:t>, </a:t>
            </a:r>
            <a:r>
              <a:rPr lang="lt-LT" dirty="0" smtClean="0">
                <a:hlinkClick r:id="rId3" tooltip="06-Vita-Kuliesiute.pdf, 1.77 MB, 2015-05-26 07:53:21"/>
              </a:rPr>
              <a:t>Vita </a:t>
            </a:r>
            <a:r>
              <a:rPr lang="lt-LT" dirty="0" err="1" smtClean="0">
                <a:hlinkClick r:id="rId3" tooltip="06-Vita-Kuliesiute.pdf, 1.77 MB, 2015-05-26 07:53:21"/>
              </a:rPr>
              <a:t>Kuliešiūtė</a:t>
            </a:r>
            <a:r>
              <a:rPr lang="lt-LT" dirty="0" smtClean="0"/>
              <a:t>;</a:t>
            </a:r>
          </a:p>
          <a:p>
            <a:r>
              <a:rPr lang="lt-LT" dirty="0" smtClean="0"/>
              <a:t> Klaipėdos „Ąžuolyno“ gimnazijos mokytojos </a:t>
            </a:r>
            <a:r>
              <a:rPr lang="lt-LT" dirty="0" smtClean="0">
                <a:hlinkClick r:id="rId4" tooltip="07-Raimonda-Dargeviciene-ir-Virginija-Gineike.pdf, 647.71 kB, 2015-05-26 07:53:21"/>
              </a:rPr>
              <a:t>Raimonda </a:t>
            </a:r>
            <a:r>
              <a:rPr lang="lt-LT" dirty="0" err="1" smtClean="0">
                <a:hlinkClick r:id="rId4" tooltip="07-Raimonda-Dargeviciene-ir-Virginija-Gineike.pdf, 647.71 kB, 2015-05-26 07:53:21"/>
              </a:rPr>
              <a:t>Dargevičienė</a:t>
            </a:r>
            <a:r>
              <a:rPr lang="lt-LT" dirty="0" smtClean="0">
                <a:hlinkClick r:id="rId4" tooltip="07-Raimonda-Dargeviciene-ir-Virginija-Gineike.pdf, 647.71 kB, 2015-05-26 07:53:21"/>
              </a:rPr>
              <a:t> ir Virginija </a:t>
            </a:r>
            <a:r>
              <a:rPr lang="lt-LT" dirty="0" err="1" smtClean="0">
                <a:hlinkClick r:id="rId4" tooltip="07-Raimonda-Dargeviciene-ir-Virginija-Gineike.pdf, 647.71 kB, 2015-05-26 07:53:21"/>
              </a:rPr>
              <a:t>Gineikė</a:t>
            </a:r>
            <a:r>
              <a:rPr lang="lt-LT" dirty="0" smtClean="0"/>
              <a:t>; </a:t>
            </a:r>
          </a:p>
          <a:p>
            <a:r>
              <a:rPr lang="lt-LT" dirty="0" smtClean="0"/>
              <a:t>Šiaulių r. </a:t>
            </a:r>
            <a:r>
              <a:rPr lang="lt-LT" dirty="0" err="1" smtClean="0"/>
              <a:t>Aukštelkės</a:t>
            </a:r>
            <a:r>
              <a:rPr lang="lt-LT" dirty="0" smtClean="0"/>
              <a:t> mokyklos mokytoja </a:t>
            </a:r>
            <a:r>
              <a:rPr lang="lt-LT" dirty="0" smtClean="0">
                <a:hlinkClick r:id="rId5" tooltip="08-Irma-Rasciute.pdf, 931.94 kB, 2015-05-26 07:53:21"/>
              </a:rPr>
              <a:t>Irma </a:t>
            </a:r>
            <a:r>
              <a:rPr lang="lt-LT" dirty="0" err="1" smtClean="0">
                <a:hlinkClick r:id="rId5" tooltip="08-Irma-Rasciute.pdf, 931.94 kB, 2015-05-26 07:53:21"/>
              </a:rPr>
              <a:t>Raščiūtė</a:t>
            </a:r>
            <a:r>
              <a:rPr lang="lt-LT" dirty="0" smtClean="0"/>
              <a:t>;</a:t>
            </a:r>
          </a:p>
          <a:p>
            <a:r>
              <a:rPr lang="lt-LT" dirty="0" smtClean="0"/>
              <a:t> Viešosios įstaigos Pranciškonų gimnazija mokytoja </a:t>
            </a:r>
            <a:r>
              <a:rPr lang="lt-LT" dirty="0" smtClean="0">
                <a:hlinkClick r:id="rId6" tooltip="09-Lina-Jucyte.pdf, 980.43 kB, 2015-05-26 07:53:21"/>
              </a:rPr>
              <a:t>Lina </a:t>
            </a:r>
            <a:r>
              <a:rPr lang="lt-LT" dirty="0" err="1" smtClean="0">
                <a:hlinkClick r:id="rId6" tooltip="09-Lina-Jucyte.pdf, 980.43 kB, 2015-05-26 07:53:21"/>
              </a:rPr>
              <a:t>Jucytė</a:t>
            </a:r>
            <a:r>
              <a:rPr lang="lt-LT" dirty="0" smtClean="0"/>
              <a:t>; Vilkaviškio rajono Kybartų Kristijono Donelaičio gimnazijos mokytoja </a:t>
            </a:r>
            <a:r>
              <a:rPr lang="lt-LT" dirty="0" smtClean="0">
                <a:hlinkClick r:id="rId7" tooltip="10-Rimute-Lazdauskiene.pdf, 1.74 MB, 2015-05-26 07:53:22"/>
              </a:rPr>
              <a:t>Rimutė </a:t>
            </a:r>
            <a:r>
              <a:rPr lang="lt-LT" dirty="0" err="1" smtClean="0">
                <a:hlinkClick r:id="rId7" tooltip="10-Rimute-Lazdauskiene.pdf, 1.74 MB, 2015-05-26 07:53:22"/>
              </a:rPr>
              <a:t>Lazdauskienė</a:t>
            </a:r>
            <a:r>
              <a:rPr lang="lt-LT" dirty="0" smtClean="0"/>
              <a:t>.</a:t>
            </a:r>
            <a:endParaRPr lang="lt-LT" dirty="0"/>
          </a:p>
        </p:txBody>
      </p:sp>
    </p:spTree>
    <p:extLst>
      <p:ext uri="{BB962C8B-B14F-4D97-AF65-F5344CB8AC3E}">
        <p14:creationId xmlns:p14="http://schemas.microsoft.com/office/powerpoint/2010/main" val="1633197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p:nvPr/>
        </p:nvPicPr>
        <p:blipFill rotWithShape="1">
          <a:blip r:embed="rId2">
            <a:extLst>
              <a:ext uri="{28A0092B-C50C-407E-A947-70E740481C1C}">
                <a14:useLocalDpi xmlns:a14="http://schemas.microsoft.com/office/drawing/2010/main" val="0"/>
              </a:ext>
            </a:extLst>
          </a:blip>
          <a:srcRect t="6394" b="6139"/>
          <a:stretch/>
        </p:blipFill>
        <p:spPr>
          <a:xfrm>
            <a:off x="1215026" y="676404"/>
            <a:ext cx="9489760" cy="5061595"/>
          </a:xfrm>
          <a:prstGeom prst="rect">
            <a:avLst/>
          </a:prstGeom>
        </p:spPr>
      </p:pic>
      <p:sp>
        <p:nvSpPr>
          <p:cNvPr id="5" name="TextBox 4"/>
          <p:cNvSpPr txBox="1"/>
          <p:nvPr/>
        </p:nvSpPr>
        <p:spPr>
          <a:xfrm>
            <a:off x="1828799" y="6101255"/>
            <a:ext cx="7015656" cy="369332"/>
          </a:xfrm>
          <a:prstGeom prst="rect">
            <a:avLst/>
          </a:prstGeom>
          <a:noFill/>
        </p:spPr>
        <p:txBody>
          <a:bodyPr wrap="square" rtlCol="0">
            <a:spAutoFit/>
          </a:bodyPr>
          <a:lstStyle/>
          <a:p>
            <a:pPr algn="ctr"/>
            <a:r>
              <a:rPr lang="lt-LT" dirty="0" smtClean="0"/>
              <a:t>                                 Baigiamojo  seminaro dalyviai</a:t>
            </a:r>
            <a:endParaRPr lang="lt-LT" dirty="0"/>
          </a:p>
        </p:txBody>
      </p:sp>
    </p:spTree>
    <p:extLst>
      <p:ext uri="{BB962C8B-B14F-4D97-AF65-F5344CB8AC3E}">
        <p14:creationId xmlns:p14="http://schemas.microsoft.com/office/powerpoint/2010/main" val="253949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Kur rasti darbus</a:t>
            </a:r>
            <a:endParaRPr lang="lt-LT" dirty="0"/>
          </a:p>
        </p:txBody>
      </p:sp>
      <p:sp>
        <p:nvSpPr>
          <p:cNvPr id="3" name="Turinio vietos rezervavimo ženklas 2"/>
          <p:cNvSpPr>
            <a:spLocks noGrp="1"/>
          </p:cNvSpPr>
          <p:nvPr>
            <p:ph idx="1"/>
          </p:nvPr>
        </p:nvSpPr>
        <p:spPr/>
        <p:txBody>
          <a:bodyPr>
            <a:normAutofit/>
          </a:bodyPr>
          <a:lstStyle/>
          <a:p>
            <a:r>
              <a:rPr lang="lt-LT" sz="5400" dirty="0" smtClean="0"/>
              <a:t>http://www.upc.smm.lt/projektai/march/aprasai/vertinimas.php</a:t>
            </a:r>
            <a:endParaRPr lang="lt-LT" sz="5400" dirty="0"/>
          </a:p>
        </p:txBody>
      </p:sp>
    </p:spTree>
    <p:extLst>
      <p:ext uri="{BB962C8B-B14F-4D97-AF65-F5344CB8AC3E}">
        <p14:creationId xmlns:p14="http://schemas.microsoft.com/office/powerpoint/2010/main" val="2386155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247</Words>
  <Application>Microsoft Office PowerPoint</Application>
  <PresentationFormat>Plačiaekranė</PresentationFormat>
  <Paragraphs>17</Paragraphs>
  <Slides>8</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8</vt:i4>
      </vt:variant>
    </vt:vector>
  </HeadingPairs>
  <TitlesOfParts>
    <vt:vector size="12" baseType="lpstr">
      <vt:lpstr>Arial</vt:lpstr>
      <vt:lpstr>Calibri</vt:lpstr>
      <vt:lpstr>Calibri Light</vt:lpstr>
      <vt:lpstr>„Office“ tema</vt:lpstr>
      <vt:lpstr>Tarptautinio projekto MARCH konkursas „Gamtos mokslų tiriamieji darbai“</vt:lpstr>
      <vt:lpstr>„PowerPoint“ pateiktis</vt:lpstr>
      <vt:lpstr>„PowerPoint“ pateiktis</vt:lpstr>
      <vt:lpstr>„PowerPoint“ pateiktis</vt:lpstr>
      <vt:lpstr>2015 m. gegužės 21 dieną</vt:lpstr>
      <vt:lpstr>Pranešimus skaitė geriausių darbų autoriai.</vt:lpstr>
      <vt:lpstr>„PowerPoint“ pateiktis</vt:lpstr>
      <vt:lpstr>Kur rasti darbus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Tarptautinio projekto MARCH konkursas „Gamtos mokslų tiriamieji d</dc:title>
  <dc:creator>210</dc:creator>
  <cp:lastModifiedBy>210</cp:lastModifiedBy>
  <cp:revision>6</cp:revision>
  <dcterms:created xsi:type="dcterms:W3CDTF">2015-06-12T08:02:38Z</dcterms:created>
  <dcterms:modified xsi:type="dcterms:W3CDTF">2015-06-15T05:24:01Z</dcterms:modified>
</cp:coreProperties>
</file>