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8288000" cy="10287000"/>
  <p:notesSz cx="6858000" cy="9144000"/>
  <p:embeddedFontLst>
    <p:embeddedFont>
      <p:font typeface="Arimo" panose="020B0604020202020204" charset="0"/>
      <p:regular r:id="rId10"/>
    </p:embeddedFont>
    <p:embeddedFont>
      <p:font typeface="Arimo Bold" panose="020B0604020202020204" charset="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802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03.02.2026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gamma.app/?utm_source=made-with-gamm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 descr="preencoded.png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0" y="0"/>
            <a:ext cx="6858000" cy="10287000"/>
            <a:chOff x="0" y="0"/>
            <a:chExt cx="9144000" cy="13716000"/>
          </a:xfrm>
        </p:grpSpPr>
        <p:sp>
          <p:nvSpPr>
            <p:cNvPr id="7" name="Freeform 7" descr="preencoded.png"/>
            <p:cNvSpPr/>
            <p:nvPr/>
          </p:nvSpPr>
          <p:spPr>
            <a:xfrm>
              <a:off x="0" y="0"/>
              <a:ext cx="9144000" cy="13716000"/>
            </a:xfrm>
            <a:custGeom>
              <a:avLst/>
              <a:gdLst/>
              <a:ahLst/>
              <a:cxnLst/>
              <a:rect l="l" t="t" r="r" b="b"/>
              <a:pathLst>
                <a:path w="9144000" h="13716000">
                  <a:moveTo>
                    <a:pt x="0" y="0"/>
                  </a:moveTo>
                  <a:lnTo>
                    <a:pt x="9144000" y="0"/>
                  </a:lnTo>
                  <a:lnTo>
                    <a:pt x="914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7031755" y="547141"/>
            <a:ext cx="11091766" cy="16731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99"/>
              </a:lnSpc>
            </a:pPr>
            <a:r>
              <a:rPr lang="en-US" sz="5500" b="1">
                <a:solidFill>
                  <a:srgbClr val="CBCCCE"/>
                </a:solidFill>
                <a:latin typeface="Arimo Bold"/>
                <a:ea typeface="Arimo Bold"/>
                <a:cs typeface="Arimo Bold"/>
                <a:sym typeface="Arimo Bold"/>
              </a:rPr>
              <a:t>Language Adventure: </a:t>
            </a:r>
          </a:p>
          <a:p>
            <a:pPr algn="ctr">
              <a:lnSpc>
                <a:spcPts val="6499"/>
              </a:lnSpc>
            </a:pPr>
            <a:r>
              <a:rPr lang="en-US" sz="5500" b="1">
                <a:solidFill>
                  <a:srgbClr val="CBCCCE"/>
                </a:solidFill>
                <a:latin typeface="Arimo Bold"/>
                <a:ea typeface="Arimo Bold"/>
                <a:cs typeface="Arimo Bold"/>
                <a:sym typeface="Arimo Bold"/>
              </a:rPr>
              <a:t>From Words to European Stars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7779469" y="3106639"/>
            <a:ext cx="604986" cy="604986"/>
            <a:chOff x="0" y="0"/>
            <a:chExt cx="806648" cy="806648"/>
          </a:xfrm>
        </p:grpSpPr>
        <p:sp>
          <p:nvSpPr>
            <p:cNvPr id="10" name="Freeform 10"/>
            <p:cNvSpPr/>
            <p:nvPr/>
          </p:nvSpPr>
          <p:spPr>
            <a:xfrm>
              <a:off x="6350" y="6350"/>
              <a:ext cx="794004" cy="794004"/>
            </a:xfrm>
            <a:custGeom>
              <a:avLst/>
              <a:gdLst/>
              <a:ahLst/>
              <a:cxnLst/>
              <a:rect l="l" t="t" r="r" b="b"/>
              <a:pathLst>
                <a:path w="794004" h="794004">
                  <a:moveTo>
                    <a:pt x="0" y="148209"/>
                  </a:moveTo>
                  <a:cubicBezTo>
                    <a:pt x="0" y="66421"/>
                    <a:pt x="66421" y="0"/>
                    <a:pt x="148209" y="0"/>
                  </a:cubicBezTo>
                  <a:lnTo>
                    <a:pt x="645795" y="0"/>
                  </a:lnTo>
                  <a:cubicBezTo>
                    <a:pt x="727710" y="0"/>
                    <a:pt x="794004" y="66421"/>
                    <a:pt x="794004" y="148209"/>
                  </a:cubicBezTo>
                  <a:lnTo>
                    <a:pt x="794004" y="645795"/>
                  </a:lnTo>
                  <a:cubicBezTo>
                    <a:pt x="794004" y="727710"/>
                    <a:pt x="727583" y="794004"/>
                    <a:pt x="645795" y="794004"/>
                  </a:cubicBezTo>
                  <a:lnTo>
                    <a:pt x="148209" y="794004"/>
                  </a:lnTo>
                  <a:cubicBezTo>
                    <a:pt x="66421" y="794004"/>
                    <a:pt x="0" y="727583"/>
                    <a:pt x="0" y="645795"/>
                  </a:cubicBezTo>
                  <a:close/>
                </a:path>
              </a:pathLst>
            </a:custGeom>
            <a:solidFill>
              <a:srgbClr val="3D3D42"/>
            </a:solidFill>
          </p:spPr>
          <p:txBody>
            <a:bodyPr/>
            <a:lstStyle/>
            <a:p>
              <a:endParaRPr lang="lt-LT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0" y="0"/>
              <a:ext cx="806704" cy="806704"/>
            </a:xfrm>
            <a:custGeom>
              <a:avLst/>
              <a:gdLst/>
              <a:ahLst/>
              <a:cxnLst/>
              <a:rect l="l" t="t" r="r" b="b"/>
              <a:pathLst>
                <a:path w="806704" h="806704">
                  <a:moveTo>
                    <a:pt x="0" y="154559"/>
                  </a:moveTo>
                  <a:cubicBezTo>
                    <a:pt x="0" y="69215"/>
                    <a:pt x="69215" y="0"/>
                    <a:pt x="154559" y="0"/>
                  </a:cubicBezTo>
                  <a:lnTo>
                    <a:pt x="652145" y="0"/>
                  </a:lnTo>
                  <a:lnTo>
                    <a:pt x="652145" y="6350"/>
                  </a:lnTo>
                  <a:lnTo>
                    <a:pt x="652145" y="0"/>
                  </a:lnTo>
                  <a:cubicBezTo>
                    <a:pt x="737489" y="0"/>
                    <a:pt x="806704" y="69215"/>
                    <a:pt x="806704" y="154559"/>
                  </a:cubicBezTo>
                  <a:lnTo>
                    <a:pt x="800354" y="154559"/>
                  </a:lnTo>
                  <a:lnTo>
                    <a:pt x="806704" y="154559"/>
                  </a:lnTo>
                  <a:lnTo>
                    <a:pt x="806704" y="652145"/>
                  </a:lnTo>
                  <a:lnTo>
                    <a:pt x="800354" y="652145"/>
                  </a:lnTo>
                  <a:lnTo>
                    <a:pt x="806704" y="652145"/>
                  </a:lnTo>
                  <a:cubicBezTo>
                    <a:pt x="806704" y="737489"/>
                    <a:pt x="737489" y="806704"/>
                    <a:pt x="652145" y="806704"/>
                  </a:cubicBezTo>
                  <a:lnTo>
                    <a:pt x="652145" y="800354"/>
                  </a:lnTo>
                  <a:lnTo>
                    <a:pt x="652145" y="806704"/>
                  </a:lnTo>
                  <a:lnTo>
                    <a:pt x="154559" y="806704"/>
                  </a:lnTo>
                  <a:lnTo>
                    <a:pt x="154559" y="800354"/>
                  </a:lnTo>
                  <a:lnTo>
                    <a:pt x="154559" y="806704"/>
                  </a:lnTo>
                  <a:cubicBezTo>
                    <a:pt x="69215" y="806704"/>
                    <a:pt x="0" y="737489"/>
                    <a:pt x="0" y="652145"/>
                  </a:cubicBezTo>
                  <a:lnTo>
                    <a:pt x="0" y="154559"/>
                  </a:lnTo>
                  <a:lnTo>
                    <a:pt x="6350" y="154559"/>
                  </a:lnTo>
                  <a:lnTo>
                    <a:pt x="0" y="154559"/>
                  </a:lnTo>
                  <a:moveTo>
                    <a:pt x="12700" y="154559"/>
                  </a:moveTo>
                  <a:lnTo>
                    <a:pt x="12700" y="652145"/>
                  </a:lnTo>
                  <a:lnTo>
                    <a:pt x="6350" y="652145"/>
                  </a:lnTo>
                  <a:lnTo>
                    <a:pt x="12700" y="652145"/>
                  </a:lnTo>
                  <a:cubicBezTo>
                    <a:pt x="12700" y="730504"/>
                    <a:pt x="76200" y="794004"/>
                    <a:pt x="154559" y="794004"/>
                  </a:cubicBezTo>
                  <a:lnTo>
                    <a:pt x="652145" y="794004"/>
                  </a:lnTo>
                  <a:cubicBezTo>
                    <a:pt x="730504" y="794004"/>
                    <a:pt x="794004" y="730504"/>
                    <a:pt x="794004" y="652145"/>
                  </a:cubicBezTo>
                  <a:lnTo>
                    <a:pt x="794004" y="154559"/>
                  </a:lnTo>
                  <a:cubicBezTo>
                    <a:pt x="794004" y="76200"/>
                    <a:pt x="730377" y="12700"/>
                    <a:pt x="652145" y="12700"/>
                  </a:cubicBezTo>
                  <a:lnTo>
                    <a:pt x="154559" y="12700"/>
                  </a:lnTo>
                  <a:lnTo>
                    <a:pt x="154559" y="6350"/>
                  </a:lnTo>
                  <a:lnTo>
                    <a:pt x="154559" y="12700"/>
                  </a:lnTo>
                  <a:cubicBezTo>
                    <a:pt x="76200" y="12700"/>
                    <a:pt x="12700" y="76200"/>
                    <a:pt x="12700" y="154559"/>
                  </a:cubicBezTo>
                  <a:close/>
                </a:path>
              </a:pathLst>
            </a:custGeom>
            <a:solidFill>
              <a:srgbClr val="56565B"/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7883500" y="3290144"/>
            <a:ext cx="396925" cy="45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25"/>
              </a:lnSpc>
            </a:pPr>
            <a:r>
              <a:rPr lang="en-US" sz="3125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1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644384" y="3426767"/>
            <a:ext cx="8326566" cy="473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400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Learn fun facts about Europe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7779544" y="4722168"/>
            <a:ext cx="604986" cy="604986"/>
            <a:chOff x="0" y="0"/>
            <a:chExt cx="806648" cy="806648"/>
          </a:xfrm>
        </p:grpSpPr>
        <p:sp>
          <p:nvSpPr>
            <p:cNvPr id="15" name="Freeform 15"/>
            <p:cNvSpPr/>
            <p:nvPr/>
          </p:nvSpPr>
          <p:spPr>
            <a:xfrm>
              <a:off x="6350" y="6350"/>
              <a:ext cx="794004" cy="794004"/>
            </a:xfrm>
            <a:custGeom>
              <a:avLst/>
              <a:gdLst/>
              <a:ahLst/>
              <a:cxnLst/>
              <a:rect l="l" t="t" r="r" b="b"/>
              <a:pathLst>
                <a:path w="794004" h="794004">
                  <a:moveTo>
                    <a:pt x="0" y="148209"/>
                  </a:moveTo>
                  <a:cubicBezTo>
                    <a:pt x="0" y="66421"/>
                    <a:pt x="66421" y="0"/>
                    <a:pt x="148209" y="0"/>
                  </a:cubicBezTo>
                  <a:lnTo>
                    <a:pt x="645795" y="0"/>
                  </a:lnTo>
                  <a:cubicBezTo>
                    <a:pt x="727710" y="0"/>
                    <a:pt x="794004" y="66421"/>
                    <a:pt x="794004" y="148209"/>
                  </a:cubicBezTo>
                  <a:lnTo>
                    <a:pt x="794004" y="645795"/>
                  </a:lnTo>
                  <a:cubicBezTo>
                    <a:pt x="794004" y="727710"/>
                    <a:pt x="727583" y="794004"/>
                    <a:pt x="645795" y="794004"/>
                  </a:cubicBezTo>
                  <a:lnTo>
                    <a:pt x="148209" y="794004"/>
                  </a:lnTo>
                  <a:cubicBezTo>
                    <a:pt x="66421" y="794004"/>
                    <a:pt x="0" y="727583"/>
                    <a:pt x="0" y="645795"/>
                  </a:cubicBezTo>
                  <a:close/>
                </a:path>
              </a:pathLst>
            </a:custGeom>
            <a:solidFill>
              <a:srgbClr val="3D3D42"/>
            </a:solidFill>
          </p:spPr>
          <p:txBody>
            <a:bodyPr/>
            <a:lstStyle/>
            <a:p>
              <a:endParaRPr lang="lt-LT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0" y="0"/>
              <a:ext cx="806704" cy="806704"/>
            </a:xfrm>
            <a:custGeom>
              <a:avLst/>
              <a:gdLst/>
              <a:ahLst/>
              <a:cxnLst/>
              <a:rect l="l" t="t" r="r" b="b"/>
              <a:pathLst>
                <a:path w="806704" h="806704">
                  <a:moveTo>
                    <a:pt x="0" y="154559"/>
                  </a:moveTo>
                  <a:cubicBezTo>
                    <a:pt x="0" y="69215"/>
                    <a:pt x="69215" y="0"/>
                    <a:pt x="154559" y="0"/>
                  </a:cubicBezTo>
                  <a:lnTo>
                    <a:pt x="652145" y="0"/>
                  </a:lnTo>
                  <a:lnTo>
                    <a:pt x="652145" y="6350"/>
                  </a:lnTo>
                  <a:lnTo>
                    <a:pt x="652145" y="0"/>
                  </a:lnTo>
                  <a:cubicBezTo>
                    <a:pt x="737489" y="0"/>
                    <a:pt x="806704" y="69215"/>
                    <a:pt x="806704" y="154559"/>
                  </a:cubicBezTo>
                  <a:lnTo>
                    <a:pt x="800354" y="154559"/>
                  </a:lnTo>
                  <a:lnTo>
                    <a:pt x="806704" y="154559"/>
                  </a:lnTo>
                  <a:lnTo>
                    <a:pt x="806704" y="652145"/>
                  </a:lnTo>
                  <a:lnTo>
                    <a:pt x="800354" y="652145"/>
                  </a:lnTo>
                  <a:lnTo>
                    <a:pt x="806704" y="652145"/>
                  </a:lnTo>
                  <a:cubicBezTo>
                    <a:pt x="806704" y="737489"/>
                    <a:pt x="737489" y="806704"/>
                    <a:pt x="652145" y="806704"/>
                  </a:cubicBezTo>
                  <a:lnTo>
                    <a:pt x="652145" y="800354"/>
                  </a:lnTo>
                  <a:lnTo>
                    <a:pt x="652145" y="806704"/>
                  </a:lnTo>
                  <a:lnTo>
                    <a:pt x="154559" y="806704"/>
                  </a:lnTo>
                  <a:lnTo>
                    <a:pt x="154559" y="800354"/>
                  </a:lnTo>
                  <a:lnTo>
                    <a:pt x="154559" y="806704"/>
                  </a:lnTo>
                  <a:cubicBezTo>
                    <a:pt x="69215" y="806704"/>
                    <a:pt x="0" y="737489"/>
                    <a:pt x="0" y="652145"/>
                  </a:cubicBezTo>
                  <a:lnTo>
                    <a:pt x="0" y="154559"/>
                  </a:lnTo>
                  <a:lnTo>
                    <a:pt x="6350" y="154559"/>
                  </a:lnTo>
                  <a:lnTo>
                    <a:pt x="0" y="154559"/>
                  </a:lnTo>
                  <a:moveTo>
                    <a:pt x="12700" y="154559"/>
                  </a:moveTo>
                  <a:lnTo>
                    <a:pt x="12700" y="652145"/>
                  </a:lnTo>
                  <a:lnTo>
                    <a:pt x="6350" y="652145"/>
                  </a:lnTo>
                  <a:lnTo>
                    <a:pt x="12700" y="652145"/>
                  </a:lnTo>
                  <a:cubicBezTo>
                    <a:pt x="12700" y="730504"/>
                    <a:pt x="76200" y="794004"/>
                    <a:pt x="154559" y="794004"/>
                  </a:cubicBezTo>
                  <a:lnTo>
                    <a:pt x="652145" y="794004"/>
                  </a:lnTo>
                  <a:cubicBezTo>
                    <a:pt x="730504" y="794004"/>
                    <a:pt x="794004" y="730504"/>
                    <a:pt x="794004" y="652145"/>
                  </a:cubicBezTo>
                  <a:lnTo>
                    <a:pt x="794004" y="154559"/>
                  </a:lnTo>
                  <a:cubicBezTo>
                    <a:pt x="794004" y="76200"/>
                    <a:pt x="730377" y="12700"/>
                    <a:pt x="652145" y="12700"/>
                  </a:cubicBezTo>
                  <a:lnTo>
                    <a:pt x="154559" y="12700"/>
                  </a:lnTo>
                  <a:lnTo>
                    <a:pt x="154559" y="6350"/>
                  </a:lnTo>
                  <a:lnTo>
                    <a:pt x="154559" y="12700"/>
                  </a:lnTo>
                  <a:cubicBezTo>
                    <a:pt x="76200" y="12700"/>
                    <a:pt x="12700" y="76200"/>
                    <a:pt x="12700" y="154559"/>
                  </a:cubicBezTo>
                  <a:close/>
                </a:path>
              </a:pathLst>
            </a:custGeom>
            <a:solidFill>
              <a:srgbClr val="56565B"/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7883500" y="4905672"/>
            <a:ext cx="396925" cy="4580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25"/>
              </a:lnSpc>
            </a:pPr>
            <a:r>
              <a:rPr lang="en-US" sz="3125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2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8644384" y="4951287"/>
            <a:ext cx="7404635" cy="473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400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Discover untranslatable words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7779544" y="6337697"/>
            <a:ext cx="604986" cy="604986"/>
            <a:chOff x="0" y="0"/>
            <a:chExt cx="806648" cy="806648"/>
          </a:xfrm>
        </p:grpSpPr>
        <p:sp>
          <p:nvSpPr>
            <p:cNvPr id="20" name="Freeform 20"/>
            <p:cNvSpPr/>
            <p:nvPr/>
          </p:nvSpPr>
          <p:spPr>
            <a:xfrm>
              <a:off x="6350" y="6350"/>
              <a:ext cx="794004" cy="794004"/>
            </a:xfrm>
            <a:custGeom>
              <a:avLst/>
              <a:gdLst/>
              <a:ahLst/>
              <a:cxnLst/>
              <a:rect l="l" t="t" r="r" b="b"/>
              <a:pathLst>
                <a:path w="794004" h="794004">
                  <a:moveTo>
                    <a:pt x="0" y="148209"/>
                  </a:moveTo>
                  <a:cubicBezTo>
                    <a:pt x="0" y="66421"/>
                    <a:pt x="66421" y="0"/>
                    <a:pt x="148209" y="0"/>
                  </a:cubicBezTo>
                  <a:lnTo>
                    <a:pt x="645795" y="0"/>
                  </a:lnTo>
                  <a:cubicBezTo>
                    <a:pt x="727710" y="0"/>
                    <a:pt x="794004" y="66421"/>
                    <a:pt x="794004" y="148209"/>
                  </a:cubicBezTo>
                  <a:lnTo>
                    <a:pt x="794004" y="645795"/>
                  </a:lnTo>
                  <a:cubicBezTo>
                    <a:pt x="794004" y="727710"/>
                    <a:pt x="727583" y="794004"/>
                    <a:pt x="645795" y="794004"/>
                  </a:cubicBezTo>
                  <a:lnTo>
                    <a:pt x="148209" y="794004"/>
                  </a:lnTo>
                  <a:cubicBezTo>
                    <a:pt x="66421" y="794004"/>
                    <a:pt x="0" y="727583"/>
                    <a:pt x="0" y="645795"/>
                  </a:cubicBezTo>
                  <a:close/>
                </a:path>
              </a:pathLst>
            </a:custGeom>
            <a:solidFill>
              <a:srgbClr val="3D3D42"/>
            </a:solidFill>
          </p:spPr>
          <p:txBody>
            <a:bodyPr/>
            <a:lstStyle/>
            <a:p>
              <a:endParaRPr lang="lt-LT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0" y="0"/>
              <a:ext cx="806704" cy="806704"/>
            </a:xfrm>
            <a:custGeom>
              <a:avLst/>
              <a:gdLst/>
              <a:ahLst/>
              <a:cxnLst/>
              <a:rect l="l" t="t" r="r" b="b"/>
              <a:pathLst>
                <a:path w="806704" h="806704">
                  <a:moveTo>
                    <a:pt x="0" y="154559"/>
                  </a:moveTo>
                  <a:cubicBezTo>
                    <a:pt x="0" y="69215"/>
                    <a:pt x="69215" y="0"/>
                    <a:pt x="154559" y="0"/>
                  </a:cubicBezTo>
                  <a:lnTo>
                    <a:pt x="652145" y="0"/>
                  </a:lnTo>
                  <a:lnTo>
                    <a:pt x="652145" y="6350"/>
                  </a:lnTo>
                  <a:lnTo>
                    <a:pt x="652145" y="0"/>
                  </a:lnTo>
                  <a:cubicBezTo>
                    <a:pt x="737489" y="0"/>
                    <a:pt x="806704" y="69215"/>
                    <a:pt x="806704" y="154559"/>
                  </a:cubicBezTo>
                  <a:lnTo>
                    <a:pt x="800354" y="154559"/>
                  </a:lnTo>
                  <a:lnTo>
                    <a:pt x="806704" y="154559"/>
                  </a:lnTo>
                  <a:lnTo>
                    <a:pt x="806704" y="652145"/>
                  </a:lnTo>
                  <a:lnTo>
                    <a:pt x="800354" y="652145"/>
                  </a:lnTo>
                  <a:lnTo>
                    <a:pt x="806704" y="652145"/>
                  </a:lnTo>
                  <a:cubicBezTo>
                    <a:pt x="806704" y="737489"/>
                    <a:pt x="737489" y="806704"/>
                    <a:pt x="652145" y="806704"/>
                  </a:cubicBezTo>
                  <a:lnTo>
                    <a:pt x="652145" y="800354"/>
                  </a:lnTo>
                  <a:lnTo>
                    <a:pt x="652145" y="806704"/>
                  </a:lnTo>
                  <a:lnTo>
                    <a:pt x="154559" y="806704"/>
                  </a:lnTo>
                  <a:lnTo>
                    <a:pt x="154559" y="800354"/>
                  </a:lnTo>
                  <a:lnTo>
                    <a:pt x="154559" y="806704"/>
                  </a:lnTo>
                  <a:cubicBezTo>
                    <a:pt x="69215" y="806704"/>
                    <a:pt x="0" y="737489"/>
                    <a:pt x="0" y="652145"/>
                  </a:cubicBezTo>
                  <a:lnTo>
                    <a:pt x="0" y="154559"/>
                  </a:lnTo>
                  <a:lnTo>
                    <a:pt x="6350" y="154559"/>
                  </a:lnTo>
                  <a:lnTo>
                    <a:pt x="0" y="154559"/>
                  </a:lnTo>
                  <a:moveTo>
                    <a:pt x="12700" y="154559"/>
                  </a:moveTo>
                  <a:lnTo>
                    <a:pt x="12700" y="652145"/>
                  </a:lnTo>
                  <a:lnTo>
                    <a:pt x="6350" y="652145"/>
                  </a:lnTo>
                  <a:lnTo>
                    <a:pt x="12700" y="652145"/>
                  </a:lnTo>
                  <a:cubicBezTo>
                    <a:pt x="12700" y="730504"/>
                    <a:pt x="76200" y="794004"/>
                    <a:pt x="154559" y="794004"/>
                  </a:cubicBezTo>
                  <a:lnTo>
                    <a:pt x="652145" y="794004"/>
                  </a:lnTo>
                  <a:cubicBezTo>
                    <a:pt x="730504" y="794004"/>
                    <a:pt x="794004" y="730504"/>
                    <a:pt x="794004" y="652145"/>
                  </a:cubicBezTo>
                  <a:lnTo>
                    <a:pt x="794004" y="154559"/>
                  </a:lnTo>
                  <a:cubicBezTo>
                    <a:pt x="794004" y="76200"/>
                    <a:pt x="730377" y="12700"/>
                    <a:pt x="652145" y="12700"/>
                  </a:cubicBezTo>
                  <a:lnTo>
                    <a:pt x="154559" y="12700"/>
                  </a:lnTo>
                  <a:lnTo>
                    <a:pt x="154559" y="6350"/>
                  </a:lnTo>
                  <a:lnTo>
                    <a:pt x="154559" y="12700"/>
                  </a:lnTo>
                  <a:cubicBezTo>
                    <a:pt x="76200" y="12700"/>
                    <a:pt x="12700" y="76200"/>
                    <a:pt x="12700" y="154559"/>
                  </a:cubicBezTo>
                  <a:close/>
                </a:path>
              </a:pathLst>
            </a:custGeom>
            <a:solidFill>
              <a:srgbClr val="56565B"/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7883500" y="6521202"/>
            <a:ext cx="396925" cy="4580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25"/>
              </a:lnSpc>
            </a:pPr>
            <a:r>
              <a:rPr lang="en-US" sz="3125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3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644384" y="6566817"/>
            <a:ext cx="7061746" cy="280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400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Meet famous European stars</a:t>
            </a:r>
          </a:p>
        </p:txBody>
      </p:sp>
      <p:grpSp>
        <p:nvGrpSpPr>
          <p:cNvPr id="24" name="Group 24"/>
          <p:cNvGrpSpPr/>
          <p:nvPr/>
        </p:nvGrpSpPr>
        <p:grpSpPr>
          <a:xfrm>
            <a:off x="7779544" y="7953226"/>
            <a:ext cx="604986" cy="604986"/>
            <a:chOff x="0" y="0"/>
            <a:chExt cx="806648" cy="806648"/>
          </a:xfrm>
        </p:grpSpPr>
        <p:sp>
          <p:nvSpPr>
            <p:cNvPr id="25" name="Freeform 25"/>
            <p:cNvSpPr/>
            <p:nvPr/>
          </p:nvSpPr>
          <p:spPr>
            <a:xfrm>
              <a:off x="6350" y="6350"/>
              <a:ext cx="794004" cy="794004"/>
            </a:xfrm>
            <a:custGeom>
              <a:avLst/>
              <a:gdLst/>
              <a:ahLst/>
              <a:cxnLst/>
              <a:rect l="l" t="t" r="r" b="b"/>
              <a:pathLst>
                <a:path w="794004" h="794004">
                  <a:moveTo>
                    <a:pt x="0" y="148209"/>
                  </a:moveTo>
                  <a:cubicBezTo>
                    <a:pt x="0" y="66421"/>
                    <a:pt x="66421" y="0"/>
                    <a:pt x="148209" y="0"/>
                  </a:cubicBezTo>
                  <a:lnTo>
                    <a:pt x="645795" y="0"/>
                  </a:lnTo>
                  <a:cubicBezTo>
                    <a:pt x="727710" y="0"/>
                    <a:pt x="794004" y="66421"/>
                    <a:pt x="794004" y="148209"/>
                  </a:cubicBezTo>
                  <a:lnTo>
                    <a:pt x="794004" y="645795"/>
                  </a:lnTo>
                  <a:cubicBezTo>
                    <a:pt x="794004" y="727710"/>
                    <a:pt x="727583" y="794004"/>
                    <a:pt x="645795" y="794004"/>
                  </a:cubicBezTo>
                  <a:lnTo>
                    <a:pt x="148209" y="794004"/>
                  </a:lnTo>
                  <a:cubicBezTo>
                    <a:pt x="66421" y="794004"/>
                    <a:pt x="0" y="727583"/>
                    <a:pt x="0" y="645795"/>
                  </a:cubicBezTo>
                  <a:close/>
                </a:path>
              </a:pathLst>
            </a:custGeom>
            <a:solidFill>
              <a:srgbClr val="3D3D42"/>
            </a:solidFill>
          </p:spPr>
          <p:txBody>
            <a:bodyPr/>
            <a:lstStyle/>
            <a:p>
              <a:endParaRPr lang="lt-LT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0" y="0"/>
              <a:ext cx="806704" cy="806704"/>
            </a:xfrm>
            <a:custGeom>
              <a:avLst/>
              <a:gdLst/>
              <a:ahLst/>
              <a:cxnLst/>
              <a:rect l="l" t="t" r="r" b="b"/>
              <a:pathLst>
                <a:path w="806704" h="806704">
                  <a:moveTo>
                    <a:pt x="0" y="154559"/>
                  </a:moveTo>
                  <a:cubicBezTo>
                    <a:pt x="0" y="69215"/>
                    <a:pt x="69215" y="0"/>
                    <a:pt x="154559" y="0"/>
                  </a:cubicBezTo>
                  <a:lnTo>
                    <a:pt x="652145" y="0"/>
                  </a:lnTo>
                  <a:lnTo>
                    <a:pt x="652145" y="6350"/>
                  </a:lnTo>
                  <a:lnTo>
                    <a:pt x="652145" y="0"/>
                  </a:lnTo>
                  <a:cubicBezTo>
                    <a:pt x="737489" y="0"/>
                    <a:pt x="806704" y="69215"/>
                    <a:pt x="806704" y="154559"/>
                  </a:cubicBezTo>
                  <a:lnTo>
                    <a:pt x="800354" y="154559"/>
                  </a:lnTo>
                  <a:lnTo>
                    <a:pt x="806704" y="154559"/>
                  </a:lnTo>
                  <a:lnTo>
                    <a:pt x="806704" y="652145"/>
                  </a:lnTo>
                  <a:lnTo>
                    <a:pt x="800354" y="652145"/>
                  </a:lnTo>
                  <a:lnTo>
                    <a:pt x="806704" y="652145"/>
                  </a:lnTo>
                  <a:cubicBezTo>
                    <a:pt x="806704" y="737489"/>
                    <a:pt x="737489" y="806704"/>
                    <a:pt x="652145" y="806704"/>
                  </a:cubicBezTo>
                  <a:lnTo>
                    <a:pt x="652145" y="800354"/>
                  </a:lnTo>
                  <a:lnTo>
                    <a:pt x="652145" y="806704"/>
                  </a:lnTo>
                  <a:lnTo>
                    <a:pt x="154559" y="806704"/>
                  </a:lnTo>
                  <a:lnTo>
                    <a:pt x="154559" y="800354"/>
                  </a:lnTo>
                  <a:lnTo>
                    <a:pt x="154559" y="806704"/>
                  </a:lnTo>
                  <a:cubicBezTo>
                    <a:pt x="69215" y="806704"/>
                    <a:pt x="0" y="737489"/>
                    <a:pt x="0" y="652145"/>
                  </a:cubicBezTo>
                  <a:lnTo>
                    <a:pt x="0" y="154559"/>
                  </a:lnTo>
                  <a:lnTo>
                    <a:pt x="6350" y="154559"/>
                  </a:lnTo>
                  <a:lnTo>
                    <a:pt x="0" y="154559"/>
                  </a:lnTo>
                  <a:moveTo>
                    <a:pt x="12700" y="154559"/>
                  </a:moveTo>
                  <a:lnTo>
                    <a:pt x="12700" y="652145"/>
                  </a:lnTo>
                  <a:lnTo>
                    <a:pt x="6350" y="652145"/>
                  </a:lnTo>
                  <a:lnTo>
                    <a:pt x="12700" y="652145"/>
                  </a:lnTo>
                  <a:cubicBezTo>
                    <a:pt x="12700" y="730504"/>
                    <a:pt x="76200" y="794004"/>
                    <a:pt x="154559" y="794004"/>
                  </a:cubicBezTo>
                  <a:lnTo>
                    <a:pt x="652145" y="794004"/>
                  </a:lnTo>
                  <a:cubicBezTo>
                    <a:pt x="730504" y="794004"/>
                    <a:pt x="794004" y="730504"/>
                    <a:pt x="794004" y="652145"/>
                  </a:cubicBezTo>
                  <a:lnTo>
                    <a:pt x="794004" y="154559"/>
                  </a:lnTo>
                  <a:cubicBezTo>
                    <a:pt x="794004" y="76200"/>
                    <a:pt x="730377" y="12700"/>
                    <a:pt x="652145" y="12700"/>
                  </a:cubicBezTo>
                  <a:lnTo>
                    <a:pt x="154559" y="12700"/>
                  </a:lnTo>
                  <a:lnTo>
                    <a:pt x="154559" y="6350"/>
                  </a:lnTo>
                  <a:lnTo>
                    <a:pt x="154559" y="12700"/>
                  </a:lnTo>
                  <a:cubicBezTo>
                    <a:pt x="76200" y="12700"/>
                    <a:pt x="12700" y="76200"/>
                    <a:pt x="12700" y="154559"/>
                  </a:cubicBezTo>
                  <a:close/>
                </a:path>
              </a:pathLst>
            </a:custGeom>
            <a:solidFill>
              <a:srgbClr val="56565B"/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7883500" y="8136731"/>
            <a:ext cx="396925" cy="4580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25"/>
              </a:lnSpc>
            </a:pPr>
            <a:r>
              <a:rPr lang="en-US" sz="3125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4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644384" y="8273355"/>
            <a:ext cx="4641056" cy="280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400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Reflect on learning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 descr="preencoded.png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16049019" y="9686925"/>
            <a:ext cx="2153256" cy="514350"/>
            <a:chOff x="0" y="0"/>
            <a:chExt cx="2871008" cy="685800"/>
          </a:xfrm>
        </p:grpSpPr>
        <p:sp>
          <p:nvSpPr>
            <p:cNvPr id="7" name="Freeform 7" descr="preencoded.png">
              <a:hlinkClick r:id="rId4" tooltip="https://gamma.app/?utm_source=made-with-gamma"/>
            </p:cNvPr>
            <p:cNvSpPr/>
            <p:nvPr/>
          </p:nvSpPr>
          <p:spPr>
            <a:xfrm>
              <a:off x="0" y="0"/>
              <a:ext cx="2870962" cy="685800"/>
            </a:xfrm>
            <a:custGeom>
              <a:avLst/>
              <a:gdLst/>
              <a:ahLst/>
              <a:cxnLst/>
              <a:rect l="l" t="t" r="r" b="b"/>
              <a:pathLst>
                <a:path w="2870962" h="685800">
                  <a:moveTo>
                    <a:pt x="0" y="0"/>
                  </a:moveTo>
                  <a:lnTo>
                    <a:pt x="2870962" y="0"/>
                  </a:lnTo>
                  <a:lnTo>
                    <a:pt x="2870962" y="685800"/>
                  </a:lnTo>
                  <a:lnTo>
                    <a:pt x="0" y="685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r="-1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1430000" y="0"/>
            <a:ext cx="6858000" cy="10287000"/>
            <a:chOff x="0" y="0"/>
            <a:chExt cx="9144000" cy="13716000"/>
          </a:xfrm>
        </p:grpSpPr>
        <p:sp>
          <p:nvSpPr>
            <p:cNvPr id="9" name="Freeform 9" descr="preencoded.png"/>
            <p:cNvSpPr/>
            <p:nvPr/>
          </p:nvSpPr>
          <p:spPr>
            <a:xfrm>
              <a:off x="0" y="0"/>
              <a:ext cx="9144000" cy="13716000"/>
            </a:xfrm>
            <a:custGeom>
              <a:avLst/>
              <a:gdLst/>
              <a:ahLst/>
              <a:cxnLst/>
              <a:rect l="l" t="t" r="r" b="b"/>
              <a:pathLst>
                <a:path w="9144000" h="13716000">
                  <a:moveTo>
                    <a:pt x="0" y="0"/>
                  </a:moveTo>
                  <a:lnTo>
                    <a:pt x="9144000" y="0"/>
                  </a:lnTo>
                  <a:lnTo>
                    <a:pt x="914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085544" y="1196565"/>
            <a:ext cx="8296275" cy="8002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37"/>
              </a:lnSpc>
            </a:pPr>
            <a:r>
              <a:rPr lang="en-US" sz="6749" b="1">
                <a:solidFill>
                  <a:srgbClr val="CBCCCE"/>
                </a:solidFill>
                <a:latin typeface="Arimo Bold"/>
                <a:ea typeface="Arimo Bold"/>
                <a:cs typeface="Arimo Bold"/>
                <a:sym typeface="Arimo Bold"/>
              </a:rPr>
              <a:t>Quick Challenge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61561" y="2889036"/>
            <a:ext cx="10625235" cy="11013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25"/>
              </a:lnSpc>
            </a:pPr>
            <a:r>
              <a:rPr lang="en-US" sz="3312" b="1">
                <a:solidFill>
                  <a:srgbClr val="CBCCCE"/>
                </a:solidFill>
                <a:latin typeface="Arimo Bold"/>
                <a:ea typeface="Arimo Bold"/>
                <a:cs typeface="Arimo Bold"/>
                <a:sym typeface="Arimo Bold"/>
              </a:rPr>
              <a:t>You have a minute to write down as many European languages as you can.</a:t>
            </a:r>
          </a:p>
        </p:txBody>
      </p:sp>
      <p:pic>
        <p:nvPicPr>
          <p:cNvPr id="14" name="Picture 2" descr="Count-down Timers |">
            <a:extLst>
              <a:ext uri="{FF2B5EF4-FFF2-40B4-BE49-F238E27FC236}">
                <a16:creationId xmlns:a16="http://schemas.microsoft.com/office/drawing/2014/main" id="{65CDE21F-C7FD-7F7C-84E2-540CA043F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271" y="5372100"/>
            <a:ext cx="6410486" cy="2564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 descr="preencoded.png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226007" y="5834949"/>
            <a:ext cx="5656660" cy="2397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37"/>
              </a:lnSpc>
            </a:pPr>
            <a:r>
              <a:rPr lang="en-US" sz="6749" b="1">
                <a:solidFill>
                  <a:srgbClr val="CBCCCE"/>
                </a:solidFill>
                <a:latin typeface="Arimo Bold"/>
                <a:ea typeface="Arimo Bold"/>
                <a:cs typeface="Arimo Bold"/>
                <a:sym typeface="Arimo Bold"/>
              </a:rPr>
              <a:t>Fact Race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626417" y="1219880"/>
            <a:ext cx="17035165" cy="1699001"/>
            <a:chOff x="0" y="0"/>
            <a:chExt cx="22713553" cy="2265335"/>
          </a:xfrm>
        </p:grpSpPr>
        <p:sp>
          <p:nvSpPr>
            <p:cNvPr id="8" name="Freeform 8"/>
            <p:cNvSpPr/>
            <p:nvPr/>
          </p:nvSpPr>
          <p:spPr>
            <a:xfrm>
              <a:off x="6350" y="6350"/>
              <a:ext cx="22700996" cy="2252599"/>
            </a:xfrm>
            <a:custGeom>
              <a:avLst/>
              <a:gdLst/>
              <a:ahLst/>
              <a:cxnLst/>
              <a:rect l="l" t="t" r="r" b="b"/>
              <a:pathLst>
                <a:path w="22700996" h="2252599">
                  <a:moveTo>
                    <a:pt x="0" y="112903"/>
                  </a:moveTo>
                  <a:cubicBezTo>
                    <a:pt x="0" y="50546"/>
                    <a:pt x="50800" y="0"/>
                    <a:pt x="113538" y="0"/>
                  </a:cubicBezTo>
                  <a:lnTo>
                    <a:pt x="22587458" y="0"/>
                  </a:lnTo>
                  <a:cubicBezTo>
                    <a:pt x="22650196" y="0"/>
                    <a:pt x="22700996" y="50546"/>
                    <a:pt x="22700996" y="112903"/>
                  </a:cubicBezTo>
                  <a:lnTo>
                    <a:pt x="22700996" y="2139696"/>
                  </a:lnTo>
                  <a:cubicBezTo>
                    <a:pt x="22700996" y="2202053"/>
                    <a:pt x="22650196" y="2252599"/>
                    <a:pt x="22587458" y="2252599"/>
                  </a:cubicBezTo>
                  <a:lnTo>
                    <a:pt x="113538" y="2252599"/>
                  </a:lnTo>
                  <a:cubicBezTo>
                    <a:pt x="50800" y="2252599"/>
                    <a:pt x="0" y="2202053"/>
                    <a:pt x="0" y="2139696"/>
                  </a:cubicBezTo>
                  <a:close/>
                </a:path>
              </a:pathLst>
            </a:custGeom>
            <a:solidFill>
              <a:srgbClr val="D5D5D8"/>
            </a:solidFill>
          </p:spPr>
          <p:txBody>
            <a:bodyPr/>
            <a:lstStyle/>
            <a:p>
              <a:endParaRPr lang="lt-LT"/>
            </a:p>
          </p:txBody>
        </p:sp>
        <p:sp>
          <p:nvSpPr>
            <p:cNvPr id="9" name="Freeform 9"/>
            <p:cNvSpPr/>
            <p:nvPr/>
          </p:nvSpPr>
          <p:spPr>
            <a:xfrm>
              <a:off x="0" y="0"/>
              <a:ext cx="22713696" cy="2265299"/>
            </a:xfrm>
            <a:custGeom>
              <a:avLst/>
              <a:gdLst/>
              <a:ahLst/>
              <a:cxnLst/>
              <a:rect l="l" t="t" r="r" b="b"/>
              <a:pathLst>
                <a:path w="22713696" h="2265299">
                  <a:moveTo>
                    <a:pt x="0" y="119253"/>
                  </a:moveTo>
                  <a:cubicBezTo>
                    <a:pt x="0" y="53340"/>
                    <a:pt x="53721" y="0"/>
                    <a:pt x="119888" y="0"/>
                  </a:cubicBezTo>
                  <a:lnTo>
                    <a:pt x="22593808" y="0"/>
                  </a:lnTo>
                  <a:lnTo>
                    <a:pt x="22593808" y="6350"/>
                  </a:lnTo>
                  <a:lnTo>
                    <a:pt x="22593808" y="0"/>
                  </a:lnTo>
                  <a:cubicBezTo>
                    <a:pt x="22659975" y="0"/>
                    <a:pt x="22713696" y="53340"/>
                    <a:pt x="22713696" y="119253"/>
                  </a:cubicBezTo>
                  <a:lnTo>
                    <a:pt x="22707346" y="119253"/>
                  </a:lnTo>
                  <a:lnTo>
                    <a:pt x="22713696" y="119253"/>
                  </a:lnTo>
                  <a:lnTo>
                    <a:pt x="22713696" y="2146046"/>
                  </a:lnTo>
                  <a:lnTo>
                    <a:pt x="22707346" y="2146046"/>
                  </a:lnTo>
                  <a:lnTo>
                    <a:pt x="22713696" y="2146046"/>
                  </a:lnTo>
                  <a:cubicBezTo>
                    <a:pt x="22713696" y="2211959"/>
                    <a:pt x="22659975" y="2265299"/>
                    <a:pt x="22593808" y="2265299"/>
                  </a:cubicBezTo>
                  <a:lnTo>
                    <a:pt x="22593808" y="2258949"/>
                  </a:lnTo>
                  <a:lnTo>
                    <a:pt x="22593808" y="2265299"/>
                  </a:lnTo>
                  <a:lnTo>
                    <a:pt x="119888" y="2265299"/>
                  </a:lnTo>
                  <a:lnTo>
                    <a:pt x="119888" y="2258949"/>
                  </a:lnTo>
                  <a:lnTo>
                    <a:pt x="119888" y="2265299"/>
                  </a:lnTo>
                  <a:cubicBezTo>
                    <a:pt x="53721" y="2265299"/>
                    <a:pt x="0" y="2211959"/>
                    <a:pt x="0" y="2146046"/>
                  </a:cubicBezTo>
                  <a:lnTo>
                    <a:pt x="0" y="119253"/>
                  </a:lnTo>
                  <a:lnTo>
                    <a:pt x="6350" y="119253"/>
                  </a:lnTo>
                  <a:lnTo>
                    <a:pt x="0" y="119253"/>
                  </a:lnTo>
                  <a:moveTo>
                    <a:pt x="12700" y="119253"/>
                  </a:moveTo>
                  <a:lnTo>
                    <a:pt x="12700" y="2146046"/>
                  </a:lnTo>
                  <a:lnTo>
                    <a:pt x="6350" y="2146046"/>
                  </a:lnTo>
                  <a:lnTo>
                    <a:pt x="12700" y="2146046"/>
                  </a:lnTo>
                  <a:cubicBezTo>
                    <a:pt x="12700" y="2204847"/>
                    <a:pt x="60579" y="2252599"/>
                    <a:pt x="119888" y="2252599"/>
                  </a:cubicBezTo>
                  <a:lnTo>
                    <a:pt x="22593808" y="2252599"/>
                  </a:lnTo>
                  <a:cubicBezTo>
                    <a:pt x="22652989" y="2252599"/>
                    <a:pt x="22700996" y="2204847"/>
                    <a:pt x="22700996" y="2146046"/>
                  </a:cubicBezTo>
                  <a:lnTo>
                    <a:pt x="22700996" y="119253"/>
                  </a:lnTo>
                  <a:cubicBezTo>
                    <a:pt x="22700996" y="60452"/>
                    <a:pt x="22653117" y="12700"/>
                    <a:pt x="22593808" y="12700"/>
                  </a:cubicBezTo>
                  <a:lnTo>
                    <a:pt x="119888" y="12700"/>
                  </a:lnTo>
                  <a:lnTo>
                    <a:pt x="119888" y="6350"/>
                  </a:lnTo>
                  <a:lnTo>
                    <a:pt x="119888" y="12700"/>
                  </a:lnTo>
                  <a:cubicBezTo>
                    <a:pt x="60579" y="12700"/>
                    <a:pt x="12700" y="60452"/>
                    <a:pt x="12700" y="119253"/>
                  </a:cubicBezTo>
                  <a:close/>
                </a:path>
              </a:pathLst>
            </a:custGeom>
            <a:solidFill>
              <a:srgbClr val="BBBBBE"/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820936" y="2041587"/>
            <a:ext cx="15915850" cy="796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4000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In groups: discuss &amp; show your answer card (TRUE or FALSE)</a:t>
            </a:r>
          </a:p>
        </p:txBody>
      </p:sp>
      <p:grpSp>
        <p:nvGrpSpPr>
          <p:cNvPr id="11" name="Group 11"/>
          <p:cNvGrpSpPr>
            <a:grpSpLocks noChangeAspect="1"/>
          </p:cNvGrpSpPr>
          <p:nvPr/>
        </p:nvGrpSpPr>
        <p:grpSpPr>
          <a:xfrm>
            <a:off x="7833940" y="2933519"/>
            <a:ext cx="7363294" cy="7363294"/>
            <a:chOff x="0" y="0"/>
            <a:chExt cx="9817725" cy="9817725"/>
          </a:xfrm>
        </p:grpSpPr>
        <p:sp>
          <p:nvSpPr>
            <p:cNvPr id="12" name="Freeform 12" descr="preencoded.png"/>
            <p:cNvSpPr/>
            <p:nvPr/>
          </p:nvSpPr>
          <p:spPr>
            <a:xfrm>
              <a:off x="0" y="0"/>
              <a:ext cx="9817735" cy="9817735"/>
            </a:xfrm>
            <a:custGeom>
              <a:avLst/>
              <a:gdLst/>
              <a:ahLst/>
              <a:cxnLst/>
              <a:rect l="l" t="t" r="r" b="b"/>
              <a:pathLst>
                <a:path w="9817735" h="9817735">
                  <a:moveTo>
                    <a:pt x="0" y="0"/>
                  </a:moveTo>
                  <a:lnTo>
                    <a:pt x="9817735" y="0"/>
                  </a:lnTo>
                  <a:lnTo>
                    <a:pt x="9817735" y="9817735"/>
                  </a:lnTo>
                  <a:lnTo>
                    <a:pt x="0" y="98177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 descr="preencoded.png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992238" y="1750367"/>
            <a:ext cx="8302675" cy="8002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6749" b="1" u="sng">
                <a:solidFill>
                  <a:srgbClr val="CBCCCE"/>
                </a:solidFill>
                <a:latin typeface="Arimo Bold"/>
                <a:ea typeface="Arimo Bold"/>
                <a:cs typeface="Arimo Bold"/>
                <a:sym typeface="Arimo Bold"/>
              </a:rPr>
              <a:t>Fact Race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975996" y="1232394"/>
            <a:ext cx="441840" cy="5754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01</a:t>
            </a:r>
          </a:p>
        </p:txBody>
      </p: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992238" y="3561457"/>
            <a:ext cx="5245447" cy="38100"/>
            <a:chOff x="0" y="0"/>
            <a:chExt cx="6993930" cy="50800"/>
          </a:xfrm>
        </p:grpSpPr>
        <p:sp>
          <p:nvSpPr>
            <p:cNvPr id="9" name="Freeform 9" descr="preencoded.png"/>
            <p:cNvSpPr/>
            <p:nvPr/>
          </p:nvSpPr>
          <p:spPr>
            <a:xfrm>
              <a:off x="0" y="0"/>
              <a:ext cx="6993890" cy="50800"/>
            </a:xfrm>
            <a:custGeom>
              <a:avLst/>
              <a:gdLst/>
              <a:ahLst/>
              <a:cxnLst/>
              <a:rect l="l" t="t" r="r" b="b"/>
              <a:pathLst>
                <a:path w="6993890" h="50800">
                  <a:moveTo>
                    <a:pt x="0" y="0"/>
                  </a:moveTo>
                  <a:lnTo>
                    <a:pt x="6993890" y="0"/>
                  </a:lnTo>
                  <a:lnTo>
                    <a:pt x="699389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6" r="-27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975996" y="1971052"/>
            <a:ext cx="7696894" cy="809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Europe is the smallest continent in the world. </a:t>
            </a:r>
          </a:p>
          <a:p>
            <a:pPr algn="l">
              <a:lnSpc>
                <a:spcPts val="3437"/>
              </a:lnSpc>
            </a:pPr>
            <a:endParaRPr lang="en-US" sz="2750" b="1">
              <a:solidFill>
                <a:srgbClr val="CFD0D8"/>
              </a:solidFill>
              <a:latin typeface="Arimo Bold"/>
              <a:ea typeface="Arimo Bold"/>
              <a:cs typeface="Arimo Bold"/>
              <a:sym typeface="Arimo Bol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08720" y="3012876"/>
            <a:ext cx="412674" cy="4333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02</a:t>
            </a:r>
          </a:p>
        </p:txBody>
      </p: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6521202" y="3561457"/>
            <a:ext cx="5245447" cy="38100"/>
            <a:chOff x="0" y="0"/>
            <a:chExt cx="6993930" cy="50800"/>
          </a:xfrm>
        </p:grpSpPr>
        <p:sp>
          <p:nvSpPr>
            <p:cNvPr id="13" name="Freeform 13" descr="preencoded.png"/>
            <p:cNvSpPr/>
            <p:nvPr/>
          </p:nvSpPr>
          <p:spPr>
            <a:xfrm>
              <a:off x="0" y="0"/>
              <a:ext cx="6993890" cy="50800"/>
            </a:xfrm>
            <a:custGeom>
              <a:avLst/>
              <a:gdLst/>
              <a:ahLst/>
              <a:cxnLst/>
              <a:rect l="l" t="t" r="r" b="b"/>
              <a:pathLst>
                <a:path w="6993890" h="50800">
                  <a:moveTo>
                    <a:pt x="0" y="0"/>
                  </a:moveTo>
                  <a:lnTo>
                    <a:pt x="6993890" y="0"/>
                  </a:lnTo>
                  <a:lnTo>
                    <a:pt x="699389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6" r="-27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08720" y="3741241"/>
            <a:ext cx="8178689" cy="923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More than 200 languages are spoken in Europe.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983755" y="3101605"/>
            <a:ext cx="522381" cy="4333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03</a:t>
            </a:r>
          </a:p>
        </p:txBody>
      </p: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12050166" y="3561457"/>
            <a:ext cx="5245447" cy="38100"/>
            <a:chOff x="0" y="0"/>
            <a:chExt cx="6993930" cy="50800"/>
          </a:xfrm>
        </p:grpSpPr>
        <p:sp>
          <p:nvSpPr>
            <p:cNvPr id="17" name="Freeform 17" descr="preencoded.png"/>
            <p:cNvSpPr/>
            <p:nvPr/>
          </p:nvSpPr>
          <p:spPr>
            <a:xfrm>
              <a:off x="0" y="0"/>
              <a:ext cx="6993890" cy="50800"/>
            </a:xfrm>
            <a:custGeom>
              <a:avLst/>
              <a:gdLst/>
              <a:ahLst/>
              <a:cxnLst/>
              <a:rect l="l" t="t" r="r" b="b"/>
              <a:pathLst>
                <a:path w="6993890" h="50800">
                  <a:moveTo>
                    <a:pt x="0" y="0"/>
                  </a:moveTo>
                  <a:lnTo>
                    <a:pt x="6993890" y="0"/>
                  </a:lnTo>
                  <a:lnTo>
                    <a:pt x="699389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6" r="-27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9983755" y="3741241"/>
            <a:ext cx="7954347" cy="923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Germany has the largest population in Europe.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37876" y="5469703"/>
            <a:ext cx="681624" cy="4333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04</a:t>
            </a:r>
          </a:p>
        </p:txBody>
      </p:sp>
      <p:grpSp>
        <p:nvGrpSpPr>
          <p:cNvPr id="20" name="Group 20"/>
          <p:cNvGrpSpPr>
            <a:grpSpLocks noChangeAspect="1"/>
          </p:cNvGrpSpPr>
          <p:nvPr/>
        </p:nvGrpSpPr>
        <p:grpSpPr>
          <a:xfrm>
            <a:off x="992238" y="6653956"/>
            <a:ext cx="8009930" cy="38100"/>
            <a:chOff x="0" y="0"/>
            <a:chExt cx="10679907" cy="50800"/>
          </a:xfrm>
        </p:grpSpPr>
        <p:sp>
          <p:nvSpPr>
            <p:cNvPr id="21" name="Freeform 21" descr="preencoded.png"/>
            <p:cNvSpPr/>
            <p:nvPr/>
          </p:nvSpPr>
          <p:spPr>
            <a:xfrm>
              <a:off x="0" y="0"/>
              <a:ext cx="10679938" cy="50800"/>
            </a:xfrm>
            <a:custGeom>
              <a:avLst/>
              <a:gdLst/>
              <a:ahLst/>
              <a:cxnLst/>
              <a:rect l="l" t="t" r="r" b="b"/>
              <a:pathLst>
                <a:path w="10679938" h="50800">
                  <a:moveTo>
                    <a:pt x="0" y="0"/>
                  </a:moveTo>
                  <a:lnTo>
                    <a:pt x="10679938" y="0"/>
                  </a:lnTo>
                  <a:lnTo>
                    <a:pt x="10679938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3" r="-3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708720" y="6156895"/>
            <a:ext cx="10264080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b="1" dirty="0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Germany has the most castles in Europe – over 25,000.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840448" y="7368331"/>
            <a:ext cx="490533" cy="4333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05</a:t>
            </a:r>
          </a:p>
        </p:txBody>
      </p:sp>
      <p:grpSp>
        <p:nvGrpSpPr>
          <p:cNvPr id="24" name="Group 24"/>
          <p:cNvGrpSpPr>
            <a:grpSpLocks noChangeAspect="1"/>
          </p:cNvGrpSpPr>
          <p:nvPr/>
        </p:nvGrpSpPr>
        <p:grpSpPr>
          <a:xfrm>
            <a:off x="9285685" y="6653956"/>
            <a:ext cx="8009930" cy="38100"/>
            <a:chOff x="0" y="0"/>
            <a:chExt cx="10679907" cy="50800"/>
          </a:xfrm>
        </p:grpSpPr>
        <p:sp>
          <p:nvSpPr>
            <p:cNvPr id="25" name="Freeform 25" descr="preencoded.png"/>
            <p:cNvSpPr/>
            <p:nvPr/>
          </p:nvSpPr>
          <p:spPr>
            <a:xfrm>
              <a:off x="0" y="0"/>
              <a:ext cx="10679938" cy="50800"/>
            </a:xfrm>
            <a:custGeom>
              <a:avLst/>
              <a:gdLst/>
              <a:ahLst/>
              <a:cxnLst/>
              <a:rect l="l" t="t" r="r" b="b"/>
              <a:pathLst>
                <a:path w="10679938" h="50800">
                  <a:moveTo>
                    <a:pt x="0" y="0"/>
                  </a:moveTo>
                  <a:lnTo>
                    <a:pt x="10679938" y="0"/>
                  </a:lnTo>
                  <a:lnTo>
                    <a:pt x="10679938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3" r="-3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7840448" y="8144916"/>
            <a:ext cx="10097655" cy="923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b="1" dirty="0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The Louvre in Paris is the most visited museum in Europe.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 descr="preencoded.png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0" y="0"/>
            <a:ext cx="6858000" cy="10287000"/>
            <a:chOff x="0" y="0"/>
            <a:chExt cx="9144000" cy="13716000"/>
          </a:xfrm>
        </p:grpSpPr>
        <p:sp>
          <p:nvSpPr>
            <p:cNvPr id="7" name="Freeform 7" descr="preencoded.png"/>
            <p:cNvSpPr/>
            <p:nvPr/>
          </p:nvSpPr>
          <p:spPr>
            <a:xfrm>
              <a:off x="0" y="0"/>
              <a:ext cx="9144000" cy="13716000"/>
            </a:xfrm>
            <a:custGeom>
              <a:avLst/>
              <a:gdLst/>
              <a:ahLst/>
              <a:cxnLst/>
              <a:rect l="l" t="t" r="r" b="b"/>
              <a:pathLst>
                <a:path w="9144000" h="13716000">
                  <a:moveTo>
                    <a:pt x="0" y="0"/>
                  </a:moveTo>
                  <a:lnTo>
                    <a:pt x="9144000" y="0"/>
                  </a:lnTo>
                  <a:lnTo>
                    <a:pt x="914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6426558" y="673441"/>
            <a:ext cx="11861442" cy="6365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37"/>
              </a:lnSpc>
            </a:pPr>
            <a:r>
              <a:rPr lang="en-US" sz="4999" b="1">
                <a:solidFill>
                  <a:srgbClr val="CBCCCE"/>
                </a:solidFill>
                <a:latin typeface="Arimo Bold"/>
                <a:ea typeface="Arimo Bold"/>
                <a:cs typeface="Arimo Bold"/>
                <a:sym typeface="Arimo Bold"/>
              </a:rPr>
              <a:t>Language Treasures (Matching Game)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496621" y="1645592"/>
            <a:ext cx="9762679" cy="4016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87"/>
              </a:lnSpc>
            </a:pPr>
            <a:r>
              <a:rPr lang="en-US" sz="3500" b="1">
                <a:solidFill>
                  <a:srgbClr val="CBCCCE"/>
                </a:solidFill>
                <a:latin typeface="Arimo Bold"/>
                <a:ea typeface="Arimo Bold"/>
                <a:cs typeface="Arimo Bold"/>
                <a:sym typeface="Arimo Bold"/>
              </a:rPr>
              <a:t>Match the word with the correct definition!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7393790" y="2708506"/>
            <a:ext cx="1934684" cy="1108472"/>
            <a:chOff x="0" y="0"/>
            <a:chExt cx="2579578" cy="1477963"/>
          </a:xfrm>
        </p:grpSpPr>
        <p:sp>
          <p:nvSpPr>
            <p:cNvPr id="11" name="Freeform 11"/>
            <p:cNvSpPr/>
            <p:nvPr/>
          </p:nvSpPr>
          <p:spPr>
            <a:xfrm>
              <a:off x="12700" y="12700"/>
              <a:ext cx="2554224" cy="1452626"/>
            </a:xfrm>
            <a:custGeom>
              <a:avLst/>
              <a:gdLst/>
              <a:ahLst/>
              <a:cxnLst/>
              <a:rect l="l" t="t" r="r" b="b"/>
              <a:pathLst>
                <a:path w="2554224" h="1452626">
                  <a:moveTo>
                    <a:pt x="0" y="102235"/>
                  </a:moveTo>
                  <a:cubicBezTo>
                    <a:pt x="0" y="45720"/>
                    <a:pt x="46101" y="0"/>
                    <a:pt x="102997" y="0"/>
                  </a:cubicBezTo>
                  <a:lnTo>
                    <a:pt x="2451227" y="0"/>
                  </a:lnTo>
                  <a:cubicBezTo>
                    <a:pt x="2508123" y="0"/>
                    <a:pt x="2554224" y="45720"/>
                    <a:pt x="2554224" y="102235"/>
                  </a:cubicBezTo>
                  <a:lnTo>
                    <a:pt x="2554224" y="1350391"/>
                  </a:lnTo>
                  <a:cubicBezTo>
                    <a:pt x="2554224" y="1406779"/>
                    <a:pt x="2508123" y="1452626"/>
                    <a:pt x="2451227" y="1452626"/>
                  </a:cubicBezTo>
                  <a:lnTo>
                    <a:pt x="102997" y="1452626"/>
                  </a:lnTo>
                  <a:cubicBezTo>
                    <a:pt x="46101" y="1452626"/>
                    <a:pt x="0" y="1406906"/>
                    <a:pt x="0" y="1350391"/>
                  </a:cubicBez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0" y="0"/>
              <a:ext cx="2579624" cy="1478026"/>
            </a:xfrm>
            <a:custGeom>
              <a:avLst/>
              <a:gdLst/>
              <a:ahLst/>
              <a:cxnLst/>
              <a:rect l="l" t="t" r="r" b="b"/>
              <a:pathLst>
                <a:path w="2579624" h="1478026">
                  <a:moveTo>
                    <a:pt x="0" y="114935"/>
                  </a:moveTo>
                  <a:cubicBezTo>
                    <a:pt x="0" y="51308"/>
                    <a:pt x="51816" y="0"/>
                    <a:pt x="115697" y="0"/>
                  </a:cubicBezTo>
                  <a:lnTo>
                    <a:pt x="2463927" y="0"/>
                  </a:lnTo>
                  <a:lnTo>
                    <a:pt x="2463927" y="12700"/>
                  </a:lnTo>
                  <a:lnTo>
                    <a:pt x="2463927" y="0"/>
                  </a:lnTo>
                  <a:cubicBezTo>
                    <a:pt x="2527681" y="0"/>
                    <a:pt x="2579624" y="51308"/>
                    <a:pt x="2579624" y="114935"/>
                  </a:cubicBezTo>
                  <a:lnTo>
                    <a:pt x="2566924" y="114935"/>
                  </a:lnTo>
                  <a:lnTo>
                    <a:pt x="2579624" y="114935"/>
                  </a:lnTo>
                  <a:lnTo>
                    <a:pt x="2579624" y="1363091"/>
                  </a:lnTo>
                  <a:lnTo>
                    <a:pt x="2566924" y="1363091"/>
                  </a:lnTo>
                  <a:lnTo>
                    <a:pt x="2579624" y="1363091"/>
                  </a:lnTo>
                  <a:cubicBezTo>
                    <a:pt x="2579624" y="1426591"/>
                    <a:pt x="2527808" y="1478026"/>
                    <a:pt x="2463927" y="1478026"/>
                  </a:cubicBezTo>
                  <a:lnTo>
                    <a:pt x="2463927" y="1465326"/>
                  </a:lnTo>
                  <a:lnTo>
                    <a:pt x="2463927" y="1478026"/>
                  </a:lnTo>
                  <a:lnTo>
                    <a:pt x="115697" y="1478026"/>
                  </a:lnTo>
                  <a:lnTo>
                    <a:pt x="115697" y="1465326"/>
                  </a:lnTo>
                  <a:lnTo>
                    <a:pt x="115697" y="1478026"/>
                  </a:lnTo>
                  <a:cubicBezTo>
                    <a:pt x="51943" y="1478026"/>
                    <a:pt x="0" y="1426718"/>
                    <a:pt x="0" y="1363091"/>
                  </a:cubicBezTo>
                  <a:lnTo>
                    <a:pt x="0" y="114935"/>
                  </a:lnTo>
                  <a:lnTo>
                    <a:pt x="12700" y="114935"/>
                  </a:lnTo>
                  <a:lnTo>
                    <a:pt x="0" y="114935"/>
                  </a:lnTo>
                  <a:moveTo>
                    <a:pt x="25400" y="114935"/>
                  </a:moveTo>
                  <a:lnTo>
                    <a:pt x="25400" y="1363091"/>
                  </a:lnTo>
                  <a:lnTo>
                    <a:pt x="12700" y="1363091"/>
                  </a:lnTo>
                  <a:lnTo>
                    <a:pt x="25400" y="1363091"/>
                  </a:lnTo>
                  <a:cubicBezTo>
                    <a:pt x="25400" y="1412367"/>
                    <a:pt x="65659" y="1452626"/>
                    <a:pt x="115697" y="1452626"/>
                  </a:cubicBezTo>
                  <a:lnTo>
                    <a:pt x="2463927" y="1452626"/>
                  </a:lnTo>
                  <a:cubicBezTo>
                    <a:pt x="2513838" y="1452626"/>
                    <a:pt x="2554224" y="1412494"/>
                    <a:pt x="2554224" y="1363091"/>
                  </a:cubicBezTo>
                  <a:lnTo>
                    <a:pt x="2554224" y="114935"/>
                  </a:lnTo>
                  <a:cubicBezTo>
                    <a:pt x="2554224" y="65659"/>
                    <a:pt x="2513965" y="25400"/>
                    <a:pt x="2463927" y="25400"/>
                  </a:cubicBezTo>
                  <a:lnTo>
                    <a:pt x="115697" y="25400"/>
                  </a:lnTo>
                  <a:lnTo>
                    <a:pt x="115697" y="12700"/>
                  </a:lnTo>
                  <a:lnTo>
                    <a:pt x="115697" y="25400"/>
                  </a:lnTo>
                  <a:cubicBezTo>
                    <a:pt x="65659" y="25400"/>
                    <a:pt x="25400" y="65532"/>
                    <a:pt x="25400" y="114935"/>
                  </a:cubicBezTo>
                  <a:close/>
                </a:path>
              </a:pathLst>
            </a:custGeom>
            <a:solidFill>
              <a:srgbClr val="56565B"/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7220661" y="3291615"/>
            <a:ext cx="2280940" cy="113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87"/>
              </a:lnSpc>
            </a:pPr>
            <a:r>
              <a:rPr lang="en-US" sz="350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Hygge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10967784" y="3110640"/>
            <a:ext cx="2377887" cy="1108472"/>
            <a:chOff x="0" y="0"/>
            <a:chExt cx="3170517" cy="1477963"/>
          </a:xfrm>
        </p:grpSpPr>
        <p:sp>
          <p:nvSpPr>
            <p:cNvPr id="15" name="Freeform 15"/>
            <p:cNvSpPr/>
            <p:nvPr/>
          </p:nvSpPr>
          <p:spPr>
            <a:xfrm>
              <a:off x="12700" y="12700"/>
              <a:ext cx="3145028" cy="1452626"/>
            </a:xfrm>
            <a:custGeom>
              <a:avLst/>
              <a:gdLst/>
              <a:ahLst/>
              <a:cxnLst/>
              <a:rect l="l" t="t" r="r" b="b"/>
              <a:pathLst>
                <a:path w="3145028" h="1452626">
                  <a:moveTo>
                    <a:pt x="0" y="102235"/>
                  </a:moveTo>
                  <a:cubicBezTo>
                    <a:pt x="0" y="45720"/>
                    <a:pt x="46228" y="0"/>
                    <a:pt x="103124" y="0"/>
                  </a:cubicBezTo>
                  <a:lnTo>
                    <a:pt x="3041904" y="0"/>
                  </a:lnTo>
                  <a:cubicBezTo>
                    <a:pt x="3098927" y="0"/>
                    <a:pt x="3145028" y="45720"/>
                    <a:pt x="3145028" y="102235"/>
                  </a:cubicBezTo>
                  <a:lnTo>
                    <a:pt x="3145028" y="1350391"/>
                  </a:lnTo>
                  <a:cubicBezTo>
                    <a:pt x="3145028" y="1406779"/>
                    <a:pt x="3098800" y="1452626"/>
                    <a:pt x="3041904" y="1452626"/>
                  </a:cubicBezTo>
                  <a:lnTo>
                    <a:pt x="103124" y="1452626"/>
                  </a:lnTo>
                  <a:cubicBezTo>
                    <a:pt x="46101" y="1452626"/>
                    <a:pt x="0" y="1406906"/>
                    <a:pt x="0" y="1350391"/>
                  </a:cubicBez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0" y="0"/>
              <a:ext cx="3170428" cy="1478026"/>
            </a:xfrm>
            <a:custGeom>
              <a:avLst/>
              <a:gdLst/>
              <a:ahLst/>
              <a:cxnLst/>
              <a:rect l="l" t="t" r="r" b="b"/>
              <a:pathLst>
                <a:path w="3170428" h="1478026">
                  <a:moveTo>
                    <a:pt x="0" y="114935"/>
                  </a:moveTo>
                  <a:cubicBezTo>
                    <a:pt x="0" y="51308"/>
                    <a:pt x="51943" y="0"/>
                    <a:pt x="115824" y="0"/>
                  </a:cubicBezTo>
                  <a:lnTo>
                    <a:pt x="3054604" y="0"/>
                  </a:lnTo>
                  <a:lnTo>
                    <a:pt x="3054604" y="12700"/>
                  </a:lnTo>
                  <a:lnTo>
                    <a:pt x="3054604" y="0"/>
                  </a:lnTo>
                  <a:cubicBezTo>
                    <a:pt x="3118485" y="0"/>
                    <a:pt x="3170428" y="51308"/>
                    <a:pt x="3170428" y="114935"/>
                  </a:cubicBezTo>
                  <a:lnTo>
                    <a:pt x="3157728" y="114935"/>
                  </a:lnTo>
                  <a:lnTo>
                    <a:pt x="3170428" y="114935"/>
                  </a:lnTo>
                  <a:lnTo>
                    <a:pt x="3170428" y="1363091"/>
                  </a:lnTo>
                  <a:lnTo>
                    <a:pt x="3157728" y="1363091"/>
                  </a:lnTo>
                  <a:lnTo>
                    <a:pt x="3170428" y="1363091"/>
                  </a:lnTo>
                  <a:cubicBezTo>
                    <a:pt x="3170428" y="1426591"/>
                    <a:pt x="3118485" y="1478026"/>
                    <a:pt x="3054604" y="1478026"/>
                  </a:cubicBezTo>
                  <a:lnTo>
                    <a:pt x="3054604" y="1465326"/>
                  </a:lnTo>
                  <a:lnTo>
                    <a:pt x="3054604" y="1478026"/>
                  </a:lnTo>
                  <a:lnTo>
                    <a:pt x="115824" y="1478026"/>
                  </a:lnTo>
                  <a:lnTo>
                    <a:pt x="115824" y="1465326"/>
                  </a:lnTo>
                  <a:lnTo>
                    <a:pt x="115824" y="1478026"/>
                  </a:lnTo>
                  <a:cubicBezTo>
                    <a:pt x="51943" y="1478026"/>
                    <a:pt x="0" y="1426718"/>
                    <a:pt x="0" y="1363091"/>
                  </a:cubicBezTo>
                  <a:lnTo>
                    <a:pt x="0" y="114935"/>
                  </a:lnTo>
                  <a:lnTo>
                    <a:pt x="12700" y="114935"/>
                  </a:lnTo>
                  <a:lnTo>
                    <a:pt x="0" y="114935"/>
                  </a:lnTo>
                  <a:moveTo>
                    <a:pt x="25400" y="114935"/>
                  </a:moveTo>
                  <a:lnTo>
                    <a:pt x="25400" y="1363091"/>
                  </a:lnTo>
                  <a:lnTo>
                    <a:pt x="12700" y="1363091"/>
                  </a:lnTo>
                  <a:lnTo>
                    <a:pt x="25400" y="1363091"/>
                  </a:lnTo>
                  <a:cubicBezTo>
                    <a:pt x="25400" y="1412367"/>
                    <a:pt x="65786" y="1452626"/>
                    <a:pt x="115824" y="1452626"/>
                  </a:cubicBezTo>
                  <a:lnTo>
                    <a:pt x="3054604" y="1452626"/>
                  </a:lnTo>
                  <a:cubicBezTo>
                    <a:pt x="3104642" y="1452626"/>
                    <a:pt x="3145028" y="1412494"/>
                    <a:pt x="3145028" y="1363091"/>
                  </a:cubicBezTo>
                  <a:lnTo>
                    <a:pt x="3145028" y="114935"/>
                  </a:lnTo>
                  <a:cubicBezTo>
                    <a:pt x="3145028" y="65659"/>
                    <a:pt x="3104642" y="25400"/>
                    <a:pt x="3054604" y="25400"/>
                  </a:cubicBezTo>
                  <a:lnTo>
                    <a:pt x="115824" y="25400"/>
                  </a:lnTo>
                  <a:lnTo>
                    <a:pt x="115824" y="12700"/>
                  </a:lnTo>
                  <a:lnTo>
                    <a:pt x="115824" y="25400"/>
                  </a:lnTo>
                  <a:cubicBezTo>
                    <a:pt x="65786" y="25400"/>
                    <a:pt x="25400" y="65532"/>
                    <a:pt x="25400" y="114935"/>
                  </a:cubicBezTo>
                  <a:close/>
                </a:path>
              </a:pathLst>
            </a:custGeom>
            <a:solidFill>
              <a:srgbClr val="56565B"/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1181427" y="3693749"/>
            <a:ext cx="2280940" cy="113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87"/>
              </a:lnSpc>
            </a:pPr>
            <a:r>
              <a:rPr lang="en-US" sz="350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Mangata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7688610" y="4983871"/>
            <a:ext cx="1934684" cy="1108472"/>
            <a:chOff x="0" y="0"/>
            <a:chExt cx="2579578" cy="1477963"/>
          </a:xfrm>
        </p:grpSpPr>
        <p:sp>
          <p:nvSpPr>
            <p:cNvPr id="19" name="Freeform 19"/>
            <p:cNvSpPr/>
            <p:nvPr/>
          </p:nvSpPr>
          <p:spPr>
            <a:xfrm>
              <a:off x="12700" y="12700"/>
              <a:ext cx="2554224" cy="1452626"/>
            </a:xfrm>
            <a:custGeom>
              <a:avLst/>
              <a:gdLst/>
              <a:ahLst/>
              <a:cxnLst/>
              <a:rect l="l" t="t" r="r" b="b"/>
              <a:pathLst>
                <a:path w="2554224" h="1452626">
                  <a:moveTo>
                    <a:pt x="0" y="102235"/>
                  </a:moveTo>
                  <a:cubicBezTo>
                    <a:pt x="0" y="45720"/>
                    <a:pt x="46101" y="0"/>
                    <a:pt x="102997" y="0"/>
                  </a:cubicBezTo>
                  <a:lnTo>
                    <a:pt x="2451227" y="0"/>
                  </a:lnTo>
                  <a:cubicBezTo>
                    <a:pt x="2508123" y="0"/>
                    <a:pt x="2554224" y="45720"/>
                    <a:pt x="2554224" y="102235"/>
                  </a:cubicBezTo>
                  <a:lnTo>
                    <a:pt x="2554224" y="1350391"/>
                  </a:lnTo>
                  <a:cubicBezTo>
                    <a:pt x="2554224" y="1406779"/>
                    <a:pt x="2508123" y="1452626"/>
                    <a:pt x="2451227" y="1452626"/>
                  </a:cubicBezTo>
                  <a:lnTo>
                    <a:pt x="102997" y="1452626"/>
                  </a:lnTo>
                  <a:cubicBezTo>
                    <a:pt x="46101" y="1452626"/>
                    <a:pt x="0" y="1406906"/>
                    <a:pt x="0" y="1350391"/>
                  </a:cubicBez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0" y="0"/>
              <a:ext cx="2579624" cy="1478026"/>
            </a:xfrm>
            <a:custGeom>
              <a:avLst/>
              <a:gdLst/>
              <a:ahLst/>
              <a:cxnLst/>
              <a:rect l="l" t="t" r="r" b="b"/>
              <a:pathLst>
                <a:path w="2579624" h="1478026">
                  <a:moveTo>
                    <a:pt x="0" y="114935"/>
                  </a:moveTo>
                  <a:cubicBezTo>
                    <a:pt x="0" y="51308"/>
                    <a:pt x="51816" y="0"/>
                    <a:pt x="115697" y="0"/>
                  </a:cubicBezTo>
                  <a:lnTo>
                    <a:pt x="2463927" y="0"/>
                  </a:lnTo>
                  <a:lnTo>
                    <a:pt x="2463927" y="12700"/>
                  </a:lnTo>
                  <a:lnTo>
                    <a:pt x="2463927" y="0"/>
                  </a:lnTo>
                  <a:cubicBezTo>
                    <a:pt x="2527681" y="0"/>
                    <a:pt x="2579624" y="51308"/>
                    <a:pt x="2579624" y="114935"/>
                  </a:cubicBezTo>
                  <a:lnTo>
                    <a:pt x="2566924" y="114935"/>
                  </a:lnTo>
                  <a:lnTo>
                    <a:pt x="2579624" y="114935"/>
                  </a:lnTo>
                  <a:lnTo>
                    <a:pt x="2579624" y="1363091"/>
                  </a:lnTo>
                  <a:lnTo>
                    <a:pt x="2566924" y="1363091"/>
                  </a:lnTo>
                  <a:lnTo>
                    <a:pt x="2579624" y="1363091"/>
                  </a:lnTo>
                  <a:cubicBezTo>
                    <a:pt x="2579624" y="1426591"/>
                    <a:pt x="2527808" y="1478026"/>
                    <a:pt x="2463927" y="1478026"/>
                  </a:cubicBezTo>
                  <a:lnTo>
                    <a:pt x="2463927" y="1465326"/>
                  </a:lnTo>
                  <a:lnTo>
                    <a:pt x="2463927" y="1478026"/>
                  </a:lnTo>
                  <a:lnTo>
                    <a:pt x="115697" y="1478026"/>
                  </a:lnTo>
                  <a:lnTo>
                    <a:pt x="115697" y="1465326"/>
                  </a:lnTo>
                  <a:lnTo>
                    <a:pt x="115697" y="1478026"/>
                  </a:lnTo>
                  <a:cubicBezTo>
                    <a:pt x="51943" y="1478026"/>
                    <a:pt x="0" y="1426718"/>
                    <a:pt x="0" y="1363091"/>
                  </a:cubicBezTo>
                  <a:lnTo>
                    <a:pt x="0" y="114935"/>
                  </a:lnTo>
                  <a:lnTo>
                    <a:pt x="12700" y="114935"/>
                  </a:lnTo>
                  <a:lnTo>
                    <a:pt x="0" y="114935"/>
                  </a:lnTo>
                  <a:moveTo>
                    <a:pt x="25400" y="114935"/>
                  </a:moveTo>
                  <a:lnTo>
                    <a:pt x="25400" y="1363091"/>
                  </a:lnTo>
                  <a:lnTo>
                    <a:pt x="12700" y="1363091"/>
                  </a:lnTo>
                  <a:lnTo>
                    <a:pt x="25400" y="1363091"/>
                  </a:lnTo>
                  <a:cubicBezTo>
                    <a:pt x="25400" y="1412367"/>
                    <a:pt x="65659" y="1452626"/>
                    <a:pt x="115697" y="1452626"/>
                  </a:cubicBezTo>
                  <a:lnTo>
                    <a:pt x="2463927" y="1452626"/>
                  </a:lnTo>
                  <a:cubicBezTo>
                    <a:pt x="2513838" y="1452626"/>
                    <a:pt x="2554224" y="1412494"/>
                    <a:pt x="2554224" y="1363091"/>
                  </a:cubicBezTo>
                  <a:lnTo>
                    <a:pt x="2554224" y="114935"/>
                  </a:lnTo>
                  <a:cubicBezTo>
                    <a:pt x="2554224" y="65659"/>
                    <a:pt x="2513965" y="25400"/>
                    <a:pt x="2463927" y="25400"/>
                  </a:cubicBezTo>
                  <a:lnTo>
                    <a:pt x="115697" y="25400"/>
                  </a:lnTo>
                  <a:lnTo>
                    <a:pt x="115697" y="12700"/>
                  </a:lnTo>
                  <a:lnTo>
                    <a:pt x="115697" y="25400"/>
                  </a:lnTo>
                  <a:cubicBezTo>
                    <a:pt x="65659" y="25400"/>
                    <a:pt x="25400" y="65532"/>
                    <a:pt x="25400" y="114935"/>
                  </a:cubicBezTo>
                  <a:close/>
                </a:path>
              </a:pathLst>
            </a:custGeom>
            <a:solidFill>
              <a:srgbClr val="56565B"/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7990880" y="5594672"/>
            <a:ext cx="2280940" cy="113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87"/>
              </a:lnSpc>
            </a:pPr>
            <a:r>
              <a:rPr lang="en-US" sz="350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Tartle</a:t>
            </a:r>
          </a:p>
        </p:txBody>
      </p:sp>
      <p:grpSp>
        <p:nvGrpSpPr>
          <p:cNvPr id="22" name="Group 22"/>
          <p:cNvGrpSpPr/>
          <p:nvPr/>
        </p:nvGrpSpPr>
        <p:grpSpPr>
          <a:xfrm>
            <a:off x="10967784" y="5483675"/>
            <a:ext cx="2504109" cy="1336324"/>
            <a:chOff x="0" y="0"/>
            <a:chExt cx="3338812" cy="1781765"/>
          </a:xfrm>
        </p:grpSpPr>
        <p:sp>
          <p:nvSpPr>
            <p:cNvPr id="23" name="Freeform 23"/>
            <p:cNvSpPr/>
            <p:nvPr/>
          </p:nvSpPr>
          <p:spPr>
            <a:xfrm>
              <a:off x="12700" y="12700"/>
              <a:ext cx="3313303" cy="1756410"/>
            </a:xfrm>
            <a:custGeom>
              <a:avLst/>
              <a:gdLst/>
              <a:ahLst/>
              <a:cxnLst/>
              <a:rect l="l" t="t" r="r" b="b"/>
              <a:pathLst>
                <a:path w="3313303" h="1756410">
                  <a:moveTo>
                    <a:pt x="0" y="123571"/>
                  </a:moveTo>
                  <a:cubicBezTo>
                    <a:pt x="0" y="55372"/>
                    <a:pt x="55753" y="0"/>
                    <a:pt x="124333" y="0"/>
                  </a:cubicBezTo>
                  <a:lnTo>
                    <a:pt x="3188970" y="0"/>
                  </a:lnTo>
                  <a:cubicBezTo>
                    <a:pt x="3257677" y="0"/>
                    <a:pt x="3313303" y="55372"/>
                    <a:pt x="3313303" y="123571"/>
                  </a:cubicBezTo>
                  <a:lnTo>
                    <a:pt x="3313303" y="1632839"/>
                  </a:lnTo>
                  <a:cubicBezTo>
                    <a:pt x="3313303" y="1701038"/>
                    <a:pt x="3257550" y="1756410"/>
                    <a:pt x="3188970" y="1756410"/>
                  </a:cubicBezTo>
                  <a:lnTo>
                    <a:pt x="124333" y="1756410"/>
                  </a:lnTo>
                  <a:cubicBezTo>
                    <a:pt x="55626" y="1756410"/>
                    <a:pt x="0" y="1701038"/>
                    <a:pt x="0" y="1632839"/>
                  </a:cubicBez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0" y="0"/>
              <a:ext cx="3338703" cy="1781810"/>
            </a:xfrm>
            <a:custGeom>
              <a:avLst/>
              <a:gdLst/>
              <a:ahLst/>
              <a:cxnLst/>
              <a:rect l="l" t="t" r="r" b="b"/>
              <a:pathLst>
                <a:path w="3338703" h="1781810">
                  <a:moveTo>
                    <a:pt x="0" y="136271"/>
                  </a:moveTo>
                  <a:cubicBezTo>
                    <a:pt x="0" y="60960"/>
                    <a:pt x="61468" y="0"/>
                    <a:pt x="137033" y="0"/>
                  </a:cubicBezTo>
                  <a:lnTo>
                    <a:pt x="3201670" y="0"/>
                  </a:lnTo>
                  <a:lnTo>
                    <a:pt x="3201670" y="12700"/>
                  </a:lnTo>
                  <a:lnTo>
                    <a:pt x="3201670" y="0"/>
                  </a:lnTo>
                  <a:cubicBezTo>
                    <a:pt x="3277362" y="0"/>
                    <a:pt x="3338703" y="60960"/>
                    <a:pt x="3338703" y="136271"/>
                  </a:cubicBezTo>
                  <a:lnTo>
                    <a:pt x="3326003" y="136271"/>
                  </a:lnTo>
                  <a:lnTo>
                    <a:pt x="3338703" y="136271"/>
                  </a:lnTo>
                  <a:lnTo>
                    <a:pt x="3338703" y="1645539"/>
                  </a:lnTo>
                  <a:lnTo>
                    <a:pt x="3326003" y="1645539"/>
                  </a:lnTo>
                  <a:lnTo>
                    <a:pt x="3338703" y="1645539"/>
                  </a:lnTo>
                  <a:cubicBezTo>
                    <a:pt x="3338703" y="1720850"/>
                    <a:pt x="3277235" y="1781810"/>
                    <a:pt x="3201670" y="1781810"/>
                  </a:cubicBezTo>
                  <a:lnTo>
                    <a:pt x="3201670" y="1769110"/>
                  </a:lnTo>
                  <a:lnTo>
                    <a:pt x="3201670" y="1781810"/>
                  </a:lnTo>
                  <a:lnTo>
                    <a:pt x="137033" y="1781810"/>
                  </a:lnTo>
                  <a:lnTo>
                    <a:pt x="137033" y="1769110"/>
                  </a:lnTo>
                  <a:lnTo>
                    <a:pt x="137033" y="1781810"/>
                  </a:lnTo>
                  <a:cubicBezTo>
                    <a:pt x="61468" y="1781810"/>
                    <a:pt x="0" y="1720850"/>
                    <a:pt x="0" y="1645539"/>
                  </a:cubicBezTo>
                  <a:lnTo>
                    <a:pt x="0" y="136271"/>
                  </a:lnTo>
                  <a:lnTo>
                    <a:pt x="12700" y="136271"/>
                  </a:lnTo>
                  <a:lnTo>
                    <a:pt x="0" y="136271"/>
                  </a:lnTo>
                  <a:moveTo>
                    <a:pt x="25400" y="136271"/>
                  </a:moveTo>
                  <a:lnTo>
                    <a:pt x="25400" y="1645539"/>
                  </a:lnTo>
                  <a:lnTo>
                    <a:pt x="12700" y="1645539"/>
                  </a:lnTo>
                  <a:lnTo>
                    <a:pt x="25400" y="1645539"/>
                  </a:lnTo>
                  <a:cubicBezTo>
                    <a:pt x="25400" y="1706626"/>
                    <a:pt x="75311" y="1756410"/>
                    <a:pt x="137033" y="1756410"/>
                  </a:cubicBezTo>
                  <a:lnTo>
                    <a:pt x="3201670" y="1756410"/>
                  </a:lnTo>
                  <a:cubicBezTo>
                    <a:pt x="3263392" y="1756410"/>
                    <a:pt x="3313303" y="1706753"/>
                    <a:pt x="3313303" y="1645539"/>
                  </a:cubicBezTo>
                  <a:lnTo>
                    <a:pt x="3313303" y="136271"/>
                  </a:lnTo>
                  <a:cubicBezTo>
                    <a:pt x="3313303" y="75184"/>
                    <a:pt x="3263392" y="25400"/>
                    <a:pt x="3201670" y="25400"/>
                  </a:cubicBezTo>
                  <a:lnTo>
                    <a:pt x="137033" y="25400"/>
                  </a:lnTo>
                  <a:lnTo>
                    <a:pt x="137033" y="12700"/>
                  </a:lnTo>
                  <a:lnTo>
                    <a:pt x="137033" y="25400"/>
                  </a:lnTo>
                  <a:cubicBezTo>
                    <a:pt x="75311" y="25400"/>
                    <a:pt x="25400" y="75057"/>
                    <a:pt x="25400" y="136271"/>
                  </a:cubicBezTo>
                  <a:close/>
                </a:path>
              </a:pathLst>
            </a:custGeom>
            <a:solidFill>
              <a:srgbClr val="56565B"/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11181427" y="6254269"/>
            <a:ext cx="2280940" cy="113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87"/>
              </a:lnSpc>
            </a:pPr>
            <a:r>
              <a:rPr lang="en-US" sz="350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Prozvonit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7487096" y="7238256"/>
            <a:ext cx="2331235" cy="1241060"/>
            <a:chOff x="0" y="0"/>
            <a:chExt cx="3108313" cy="1654747"/>
          </a:xfrm>
        </p:grpSpPr>
        <p:sp>
          <p:nvSpPr>
            <p:cNvPr id="27" name="Freeform 27"/>
            <p:cNvSpPr/>
            <p:nvPr/>
          </p:nvSpPr>
          <p:spPr>
            <a:xfrm>
              <a:off x="12700" y="12700"/>
              <a:ext cx="3082925" cy="1629410"/>
            </a:xfrm>
            <a:custGeom>
              <a:avLst/>
              <a:gdLst/>
              <a:ahLst/>
              <a:cxnLst/>
              <a:rect l="l" t="t" r="r" b="b"/>
              <a:pathLst>
                <a:path w="3082925" h="1629410">
                  <a:moveTo>
                    <a:pt x="0" y="114681"/>
                  </a:moveTo>
                  <a:cubicBezTo>
                    <a:pt x="0" y="51308"/>
                    <a:pt x="51689" y="0"/>
                    <a:pt x="115443" y="0"/>
                  </a:cubicBezTo>
                  <a:lnTo>
                    <a:pt x="2967482" y="0"/>
                  </a:lnTo>
                  <a:cubicBezTo>
                    <a:pt x="3031236" y="0"/>
                    <a:pt x="3082925" y="51308"/>
                    <a:pt x="3082925" y="114681"/>
                  </a:cubicBezTo>
                  <a:lnTo>
                    <a:pt x="3082925" y="1514729"/>
                  </a:lnTo>
                  <a:cubicBezTo>
                    <a:pt x="3082925" y="1577975"/>
                    <a:pt x="3031236" y="1629410"/>
                    <a:pt x="2967482" y="1629410"/>
                  </a:cubicBezTo>
                  <a:lnTo>
                    <a:pt x="115443" y="1629410"/>
                  </a:lnTo>
                  <a:cubicBezTo>
                    <a:pt x="51689" y="1629410"/>
                    <a:pt x="0" y="1578102"/>
                    <a:pt x="0" y="1514729"/>
                  </a:cubicBez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0" y="0"/>
              <a:ext cx="3108325" cy="1654810"/>
            </a:xfrm>
            <a:custGeom>
              <a:avLst/>
              <a:gdLst/>
              <a:ahLst/>
              <a:cxnLst/>
              <a:rect l="l" t="t" r="r" b="b"/>
              <a:pathLst>
                <a:path w="3108325" h="1654810">
                  <a:moveTo>
                    <a:pt x="0" y="127381"/>
                  </a:moveTo>
                  <a:cubicBezTo>
                    <a:pt x="0" y="56896"/>
                    <a:pt x="57404" y="0"/>
                    <a:pt x="128143" y="0"/>
                  </a:cubicBezTo>
                  <a:lnTo>
                    <a:pt x="2980182" y="0"/>
                  </a:lnTo>
                  <a:lnTo>
                    <a:pt x="2980182" y="12700"/>
                  </a:lnTo>
                  <a:lnTo>
                    <a:pt x="2980182" y="0"/>
                  </a:lnTo>
                  <a:cubicBezTo>
                    <a:pt x="3050921" y="0"/>
                    <a:pt x="3108325" y="56896"/>
                    <a:pt x="3108325" y="127381"/>
                  </a:cubicBezTo>
                  <a:lnTo>
                    <a:pt x="3095625" y="127381"/>
                  </a:lnTo>
                  <a:lnTo>
                    <a:pt x="3108325" y="127381"/>
                  </a:lnTo>
                  <a:lnTo>
                    <a:pt x="3108325" y="1527429"/>
                  </a:lnTo>
                  <a:lnTo>
                    <a:pt x="3095625" y="1527429"/>
                  </a:lnTo>
                  <a:lnTo>
                    <a:pt x="3108325" y="1527429"/>
                  </a:lnTo>
                  <a:cubicBezTo>
                    <a:pt x="3108325" y="1597787"/>
                    <a:pt x="3050921" y="1654810"/>
                    <a:pt x="2980182" y="1654810"/>
                  </a:cubicBezTo>
                  <a:lnTo>
                    <a:pt x="2980182" y="1642110"/>
                  </a:lnTo>
                  <a:lnTo>
                    <a:pt x="2980182" y="1654810"/>
                  </a:lnTo>
                  <a:lnTo>
                    <a:pt x="128143" y="1654810"/>
                  </a:lnTo>
                  <a:lnTo>
                    <a:pt x="128143" y="1642110"/>
                  </a:lnTo>
                  <a:lnTo>
                    <a:pt x="128143" y="1654810"/>
                  </a:lnTo>
                  <a:cubicBezTo>
                    <a:pt x="57404" y="1654810"/>
                    <a:pt x="0" y="1597787"/>
                    <a:pt x="0" y="1527429"/>
                  </a:cubicBezTo>
                  <a:lnTo>
                    <a:pt x="0" y="127381"/>
                  </a:lnTo>
                  <a:lnTo>
                    <a:pt x="12700" y="127381"/>
                  </a:lnTo>
                  <a:lnTo>
                    <a:pt x="0" y="127381"/>
                  </a:lnTo>
                  <a:moveTo>
                    <a:pt x="25400" y="127381"/>
                  </a:moveTo>
                  <a:lnTo>
                    <a:pt x="25400" y="1527429"/>
                  </a:lnTo>
                  <a:lnTo>
                    <a:pt x="12700" y="1527429"/>
                  </a:lnTo>
                  <a:lnTo>
                    <a:pt x="25400" y="1527429"/>
                  </a:lnTo>
                  <a:cubicBezTo>
                    <a:pt x="25400" y="1583690"/>
                    <a:pt x="71374" y="1629410"/>
                    <a:pt x="128143" y="1629410"/>
                  </a:cubicBezTo>
                  <a:lnTo>
                    <a:pt x="2980182" y="1629410"/>
                  </a:lnTo>
                  <a:cubicBezTo>
                    <a:pt x="3037078" y="1629410"/>
                    <a:pt x="3082925" y="1583690"/>
                    <a:pt x="3082925" y="1527429"/>
                  </a:cubicBezTo>
                  <a:lnTo>
                    <a:pt x="3082925" y="127381"/>
                  </a:lnTo>
                  <a:cubicBezTo>
                    <a:pt x="3082925" y="71120"/>
                    <a:pt x="3036951" y="25400"/>
                    <a:pt x="2980182" y="25400"/>
                  </a:cubicBezTo>
                  <a:lnTo>
                    <a:pt x="128143" y="25400"/>
                  </a:lnTo>
                  <a:lnTo>
                    <a:pt x="128143" y="12700"/>
                  </a:lnTo>
                  <a:lnTo>
                    <a:pt x="128143" y="25400"/>
                  </a:lnTo>
                  <a:cubicBezTo>
                    <a:pt x="71374" y="25400"/>
                    <a:pt x="25400" y="71120"/>
                    <a:pt x="25400" y="127381"/>
                  </a:cubicBezTo>
                  <a:close/>
                </a:path>
              </a:pathLst>
            </a:custGeom>
            <a:solidFill>
              <a:srgbClr val="56565B"/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7650052" y="7907602"/>
            <a:ext cx="2280940" cy="113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87"/>
              </a:lnSpc>
            </a:pPr>
            <a:r>
              <a:rPr lang="en-US" sz="350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Fernweh</a:t>
            </a:r>
          </a:p>
        </p:txBody>
      </p:sp>
      <p:grpSp>
        <p:nvGrpSpPr>
          <p:cNvPr id="30" name="Group 30"/>
          <p:cNvGrpSpPr/>
          <p:nvPr/>
        </p:nvGrpSpPr>
        <p:grpSpPr>
          <a:xfrm>
            <a:off x="14719104" y="4369937"/>
            <a:ext cx="2730696" cy="1108472"/>
            <a:chOff x="0" y="0"/>
            <a:chExt cx="2251962" cy="1477963"/>
          </a:xfrm>
        </p:grpSpPr>
        <p:sp>
          <p:nvSpPr>
            <p:cNvPr id="31" name="Freeform 31"/>
            <p:cNvSpPr/>
            <p:nvPr/>
          </p:nvSpPr>
          <p:spPr>
            <a:xfrm>
              <a:off x="12700" y="12700"/>
              <a:ext cx="2226564" cy="1452626"/>
            </a:xfrm>
            <a:custGeom>
              <a:avLst/>
              <a:gdLst/>
              <a:ahLst/>
              <a:cxnLst/>
              <a:rect l="l" t="t" r="r" b="b"/>
              <a:pathLst>
                <a:path w="2226564" h="1452626">
                  <a:moveTo>
                    <a:pt x="0" y="102235"/>
                  </a:moveTo>
                  <a:cubicBezTo>
                    <a:pt x="0" y="45720"/>
                    <a:pt x="45974" y="0"/>
                    <a:pt x="102743" y="0"/>
                  </a:cubicBezTo>
                  <a:lnTo>
                    <a:pt x="2123821" y="0"/>
                  </a:lnTo>
                  <a:cubicBezTo>
                    <a:pt x="2180590" y="0"/>
                    <a:pt x="2226564" y="45720"/>
                    <a:pt x="2226564" y="102235"/>
                  </a:cubicBezTo>
                  <a:lnTo>
                    <a:pt x="2226564" y="1350391"/>
                  </a:lnTo>
                  <a:cubicBezTo>
                    <a:pt x="2226564" y="1406779"/>
                    <a:pt x="2180590" y="1452626"/>
                    <a:pt x="2123821" y="1452626"/>
                  </a:cubicBezTo>
                  <a:lnTo>
                    <a:pt x="102743" y="1452626"/>
                  </a:lnTo>
                  <a:cubicBezTo>
                    <a:pt x="45974" y="1452626"/>
                    <a:pt x="0" y="1406906"/>
                    <a:pt x="0" y="1350391"/>
                  </a:cubicBez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0" y="0"/>
              <a:ext cx="2251964" cy="1478026"/>
            </a:xfrm>
            <a:custGeom>
              <a:avLst/>
              <a:gdLst/>
              <a:ahLst/>
              <a:cxnLst/>
              <a:rect l="l" t="t" r="r" b="b"/>
              <a:pathLst>
                <a:path w="2251964" h="1478026">
                  <a:moveTo>
                    <a:pt x="0" y="114935"/>
                  </a:moveTo>
                  <a:cubicBezTo>
                    <a:pt x="0" y="51308"/>
                    <a:pt x="51816" y="0"/>
                    <a:pt x="115443" y="0"/>
                  </a:cubicBezTo>
                  <a:lnTo>
                    <a:pt x="2136521" y="0"/>
                  </a:lnTo>
                  <a:lnTo>
                    <a:pt x="2136521" y="12700"/>
                  </a:lnTo>
                  <a:lnTo>
                    <a:pt x="2136521" y="0"/>
                  </a:lnTo>
                  <a:cubicBezTo>
                    <a:pt x="2200275" y="0"/>
                    <a:pt x="2251964" y="51308"/>
                    <a:pt x="2251964" y="114935"/>
                  </a:cubicBezTo>
                  <a:lnTo>
                    <a:pt x="2239264" y="114935"/>
                  </a:lnTo>
                  <a:lnTo>
                    <a:pt x="2251964" y="114935"/>
                  </a:lnTo>
                  <a:lnTo>
                    <a:pt x="2251964" y="1363091"/>
                  </a:lnTo>
                  <a:lnTo>
                    <a:pt x="2239264" y="1363091"/>
                  </a:lnTo>
                  <a:lnTo>
                    <a:pt x="2251964" y="1363091"/>
                  </a:lnTo>
                  <a:cubicBezTo>
                    <a:pt x="2251964" y="1426591"/>
                    <a:pt x="2200148" y="1478026"/>
                    <a:pt x="2136521" y="1478026"/>
                  </a:cubicBezTo>
                  <a:lnTo>
                    <a:pt x="2136521" y="1465326"/>
                  </a:lnTo>
                  <a:lnTo>
                    <a:pt x="2136521" y="1478026"/>
                  </a:lnTo>
                  <a:lnTo>
                    <a:pt x="115443" y="1478026"/>
                  </a:lnTo>
                  <a:lnTo>
                    <a:pt x="115443" y="1465326"/>
                  </a:lnTo>
                  <a:lnTo>
                    <a:pt x="115443" y="1478026"/>
                  </a:lnTo>
                  <a:cubicBezTo>
                    <a:pt x="51689" y="1478026"/>
                    <a:pt x="0" y="1426718"/>
                    <a:pt x="0" y="1363091"/>
                  </a:cubicBezTo>
                  <a:lnTo>
                    <a:pt x="0" y="114935"/>
                  </a:lnTo>
                  <a:lnTo>
                    <a:pt x="12700" y="114935"/>
                  </a:lnTo>
                  <a:lnTo>
                    <a:pt x="0" y="114935"/>
                  </a:lnTo>
                  <a:moveTo>
                    <a:pt x="25400" y="114935"/>
                  </a:moveTo>
                  <a:lnTo>
                    <a:pt x="25400" y="1363091"/>
                  </a:lnTo>
                  <a:lnTo>
                    <a:pt x="12700" y="1363091"/>
                  </a:lnTo>
                  <a:lnTo>
                    <a:pt x="25400" y="1363091"/>
                  </a:lnTo>
                  <a:cubicBezTo>
                    <a:pt x="25400" y="1412494"/>
                    <a:pt x="65659" y="1452626"/>
                    <a:pt x="115443" y="1452626"/>
                  </a:cubicBezTo>
                  <a:lnTo>
                    <a:pt x="2136521" y="1452626"/>
                  </a:lnTo>
                  <a:cubicBezTo>
                    <a:pt x="2186305" y="1452626"/>
                    <a:pt x="2226564" y="1412494"/>
                    <a:pt x="2226564" y="1363091"/>
                  </a:cubicBezTo>
                  <a:lnTo>
                    <a:pt x="2226564" y="114935"/>
                  </a:lnTo>
                  <a:cubicBezTo>
                    <a:pt x="2226564" y="65532"/>
                    <a:pt x="2186305" y="25400"/>
                    <a:pt x="2136521" y="25400"/>
                  </a:cubicBezTo>
                  <a:lnTo>
                    <a:pt x="115443" y="25400"/>
                  </a:lnTo>
                  <a:lnTo>
                    <a:pt x="115443" y="12700"/>
                  </a:lnTo>
                  <a:lnTo>
                    <a:pt x="115443" y="25400"/>
                  </a:lnTo>
                  <a:cubicBezTo>
                    <a:pt x="65659" y="25400"/>
                    <a:pt x="25400" y="65532"/>
                    <a:pt x="25400" y="114935"/>
                  </a:cubicBezTo>
                  <a:close/>
                </a:path>
              </a:pathLst>
            </a:custGeom>
            <a:solidFill>
              <a:srgbClr val="56565B"/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33" name="TextBox 33"/>
          <p:cNvSpPr txBox="1"/>
          <p:nvPr/>
        </p:nvSpPr>
        <p:spPr>
          <a:xfrm>
            <a:off x="15163799" y="4686301"/>
            <a:ext cx="2320633" cy="3137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187"/>
              </a:lnSpc>
            </a:pPr>
            <a:r>
              <a:rPr lang="en-US" sz="3500" b="1" dirty="0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Lagom</a:t>
            </a:r>
          </a:p>
        </p:txBody>
      </p:sp>
      <p:grpSp>
        <p:nvGrpSpPr>
          <p:cNvPr id="34" name="Group 34"/>
          <p:cNvGrpSpPr/>
          <p:nvPr/>
        </p:nvGrpSpPr>
        <p:grpSpPr>
          <a:xfrm>
            <a:off x="13434526" y="7689609"/>
            <a:ext cx="2261255" cy="1108472"/>
            <a:chOff x="0" y="0"/>
            <a:chExt cx="3015007" cy="1477963"/>
          </a:xfrm>
        </p:grpSpPr>
        <p:sp>
          <p:nvSpPr>
            <p:cNvPr id="35" name="Freeform 35"/>
            <p:cNvSpPr/>
            <p:nvPr/>
          </p:nvSpPr>
          <p:spPr>
            <a:xfrm>
              <a:off x="12700" y="12700"/>
              <a:ext cx="2989580" cy="1452626"/>
            </a:xfrm>
            <a:custGeom>
              <a:avLst/>
              <a:gdLst/>
              <a:ahLst/>
              <a:cxnLst/>
              <a:rect l="l" t="t" r="r" b="b"/>
              <a:pathLst>
                <a:path w="2989580" h="1452626">
                  <a:moveTo>
                    <a:pt x="0" y="102235"/>
                  </a:moveTo>
                  <a:cubicBezTo>
                    <a:pt x="0" y="45720"/>
                    <a:pt x="46101" y="0"/>
                    <a:pt x="103124" y="0"/>
                  </a:cubicBezTo>
                  <a:lnTo>
                    <a:pt x="2886456" y="0"/>
                  </a:lnTo>
                  <a:cubicBezTo>
                    <a:pt x="2943352" y="0"/>
                    <a:pt x="2989580" y="45720"/>
                    <a:pt x="2989580" y="102235"/>
                  </a:cubicBezTo>
                  <a:lnTo>
                    <a:pt x="2989580" y="1350391"/>
                  </a:lnTo>
                  <a:cubicBezTo>
                    <a:pt x="2989580" y="1406779"/>
                    <a:pt x="2943479" y="1452626"/>
                    <a:pt x="2886456" y="1452626"/>
                  </a:cubicBezTo>
                  <a:lnTo>
                    <a:pt x="103124" y="1452626"/>
                  </a:lnTo>
                  <a:cubicBezTo>
                    <a:pt x="46228" y="1452626"/>
                    <a:pt x="0" y="1406906"/>
                    <a:pt x="0" y="1350391"/>
                  </a:cubicBez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  <p:sp>
          <p:nvSpPr>
            <p:cNvPr id="36" name="Freeform 36"/>
            <p:cNvSpPr/>
            <p:nvPr/>
          </p:nvSpPr>
          <p:spPr>
            <a:xfrm>
              <a:off x="0" y="0"/>
              <a:ext cx="3014980" cy="1478026"/>
            </a:xfrm>
            <a:custGeom>
              <a:avLst/>
              <a:gdLst/>
              <a:ahLst/>
              <a:cxnLst/>
              <a:rect l="l" t="t" r="r" b="b"/>
              <a:pathLst>
                <a:path w="3014980" h="1478026">
                  <a:moveTo>
                    <a:pt x="0" y="114935"/>
                  </a:moveTo>
                  <a:cubicBezTo>
                    <a:pt x="0" y="51308"/>
                    <a:pt x="51943" y="0"/>
                    <a:pt x="115824" y="0"/>
                  </a:cubicBezTo>
                  <a:lnTo>
                    <a:pt x="2899156" y="0"/>
                  </a:lnTo>
                  <a:lnTo>
                    <a:pt x="2899156" y="12700"/>
                  </a:lnTo>
                  <a:lnTo>
                    <a:pt x="2899156" y="0"/>
                  </a:lnTo>
                  <a:cubicBezTo>
                    <a:pt x="2963037" y="0"/>
                    <a:pt x="3014980" y="51308"/>
                    <a:pt x="3014980" y="114935"/>
                  </a:cubicBezTo>
                  <a:lnTo>
                    <a:pt x="3002280" y="114935"/>
                  </a:lnTo>
                  <a:lnTo>
                    <a:pt x="3014980" y="114935"/>
                  </a:lnTo>
                  <a:lnTo>
                    <a:pt x="3014980" y="1363091"/>
                  </a:lnTo>
                  <a:lnTo>
                    <a:pt x="3002280" y="1363091"/>
                  </a:lnTo>
                  <a:lnTo>
                    <a:pt x="3014980" y="1363091"/>
                  </a:lnTo>
                  <a:cubicBezTo>
                    <a:pt x="3014980" y="1426591"/>
                    <a:pt x="2963037" y="1478026"/>
                    <a:pt x="2899156" y="1478026"/>
                  </a:cubicBezTo>
                  <a:lnTo>
                    <a:pt x="2899156" y="1465326"/>
                  </a:lnTo>
                  <a:lnTo>
                    <a:pt x="2899156" y="1478026"/>
                  </a:lnTo>
                  <a:lnTo>
                    <a:pt x="115824" y="1478026"/>
                  </a:lnTo>
                  <a:lnTo>
                    <a:pt x="115824" y="1465326"/>
                  </a:lnTo>
                  <a:lnTo>
                    <a:pt x="115824" y="1478026"/>
                  </a:lnTo>
                  <a:cubicBezTo>
                    <a:pt x="51943" y="1478026"/>
                    <a:pt x="0" y="1426718"/>
                    <a:pt x="0" y="1363091"/>
                  </a:cubicBezTo>
                  <a:lnTo>
                    <a:pt x="0" y="114935"/>
                  </a:lnTo>
                  <a:lnTo>
                    <a:pt x="12700" y="114935"/>
                  </a:lnTo>
                  <a:lnTo>
                    <a:pt x="0" y="114935"/>
                  </a:lnTo>
                  <a:moveTo>
                    <a:pt x="25400" y="114935"/>
                  </a:moveTo>
                  <a:lnTo>
                    <a:pt x="25400" y="1363091"/>
                  </a:lnTo>
                  <a:lnTo>
                    <a:pt x="12700" y="1363091"/>
                  </a:lnTo>
                  <a:lnTo>
                    <a:pt x="25400" y="1363091"/>
                  </a:lnTo>
                  <a:cubicBezTo>
                    <a:pt x="25400" y="1412367"/>
                    <a:pt x="65786" y="1452626"/>
                    <a:pt x="115824" y="1452626"/>
                  </a:cubicBezTo>
                  <a:lnTo>
                    <a:pt x="2899156" y="1452626"/>
                  </a:lnTo>
                  <a:cubicBezTo>
                    <a:pt x="2949194" y="1452626"/>
                    <a:pt x="2989580" y="1412494"/>
                    <a:pt x="2989580" y="1363091"/>
                  </a:cubicBezTo>
                  <a:lnTo>
                    <a:pt x="2989580" y="114935"/>
                  </a:lnTo>
                  <a:cubicBezTo>
                    <a:pt x="2989580" y="65659"/>
                    <a:pt x="2949194" y="25400"/>
                    <a:pt x="2899156" y="25400"/>
                  </a:cubicBezTo>
                  <a:lnTo>
                    <a:pt x="115824" y="25400"/>
                  </a:lnTo>
                  <a:lnTo>
                    <a:pt x="115824" y="12700"/>
                  </a:lnTo>
                  <a:lnTo>
                    <a:pt x="115824" y="25400"/>
                  </a:lnTo>
                  <a:cubicBezTo>
                    <a:pt x="65786" y="25400"/>
                    <a:pt x="25400" y="65532"/>
                    <a:pt x="25400" y="114935"/>
                  </a:cubicBezTo>
                  <a:close/>
                </a:path>
              </a:pathLst>
            </a:custGeom>
            <a:solidFill>
              <a:srgbClr val="56565B"/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13711375" y="8356086"/>
            <a:ext cx="2280940" cy="113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87"/>
              </a:lnSpc>
            </a:pPr>
            <a:r>
              <a:rPr lang="en-US" sz="350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Saudade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 descr="preencoded.png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782539" y="843409"/>
            <a:ext cx="10424220" cy="4701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99"/>
              </a:lnSpc>
            </a:pPr>
            <a:r>
              <a:rPr lang="en-US" sz="6749" b="1">
                <a:solidFill>
                  <a:srgbClr val="CBCCCE"/>
                </a:solidFill>
                <a:latin typeface="Arimo Bold"/>
                <a:ea typeface="Arimo Bold"/>
                <a:cs typeface="Arimo Bold"/>
                <a:sym typeface="Arimo Bold"/>
              </a:rPr>
              <a:t>European Stars Quiz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82539" y="4924127"/>
            <a:ext cx="2795141" cy="377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50"/>
              </a:lnSpc>
            </a:pPr>
            <a:r>
              <a:rPr lang="en-US" sz="2187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ABBA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97651" y="5340846"/>
            <a:ext cx="3971032" cy="4530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1750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Which country is the group ABBA from?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033070" y="4924276"/>
            <a:ext cx="2795141" cy="377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50"/>
              </a:lnSpc>
            </a:pPr>
            <a:r>
              <a:rPr lang="en-US" sz="2187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Dua Lipa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033070" y="5340846"/>
            <a:ext cx="3459527" cy="898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1750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Where is the pop singer Dua Lipa</a:t>
            </a:r>
          </a:p>
          <a:p>
            <a:pPr algn="l">
              <a:lnSpc>
                <a:spcPts val="2812"/>
              </a:lnSpc>
            </a:pPr>
            <a:r>
              <a:rPr lang="en-US" sz="1750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 originally from?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283750" y="4924127"/>
            <a:ext cx="2795141" cy="377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50"/>
              </a:lnSpc>
            </a:pPr>
            <a:r>
              <a:rPr lang="en-US" sz="2187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Cristiano Ronaldo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283750" y="5340846"/>
            <a:ext cx="3971032" cy="8108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1750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Which country is Cristiano Ronaldo from?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534281" y="4924276"/>
            <a:ext cx="2795141" cy="377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50"/>
              </a:lnSpc>
            </a:pPr>
            <a:r>
              <a:rPr lang="en-US" sz="2187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Iga Świątek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3534282" y="5340994"/>
            <a:ext cx="4578770" cy="10621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1750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Which country does tennis star Iga Świątek</a:t>
            </a:r>
          </a:p>
          <a:p>
            <a:pPr algn="l">
              <a:lnSpc>
                <a:spcPts val="2812"/>
              </a:lnSpc>
            </a:pPr>
            <a:r>
              <a:rPr lang="en-US" sz="1750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 represent?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82539" y="8957221"/>
            <a:ext cx="2795141" cy="377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50"/>
              </a:lnSpc>
            </a:pPr>
            <a:r>
              <a:rPr lang="en-US" sz="2187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Harry Potter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82539" y="9373940"/>
            <a:ext cx="3971032" cy="4530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1750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Who wrote the Harry Potter books?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033070" y="8782720"/>
            <a:ext cx="4016712" cy="3331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750"/>
              </a:lnSpc>
            </a:pPr>
            <a:r>
              <a:rPr lang="en-US" sz="2187" b="1" dirty="0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Hans Christian Andersen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891558" y="9154492"/>
            <a:ext cx="4660447" cy="6794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1750" dirty="0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Which country was Hans Christian</a:t>
            </a:r>
          </a:p>
          <a:p>
            <a:pPr algn="l">
              <a:lnSpc>
                <a:spcPts val="2812"/>
              </a:lnSpc>
            </a:pPr>
            <a:r>
              <a:rPr lang="en-US" sz="1750" dirty="0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 Andersen from?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9552005" y="8782571"/>
            <a:ext cx="2795141" cy="377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50"/>
              </a:lnSpc>
            </a:pPr>
            <a:r>
              <a:rPr lang="en-US" sz="2187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Mona Liza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9186343" y="9146158"/>
            <a:ext cx="3971032" cy="8108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1750" dirty="0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Who painted the Mona Lisa?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3534280" y="8817345"/>
            <a:ext cx="2795141" cy="377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50"/>
              </a:lnSpc>
            </a:pPr>
            <a:r>
              <a:rPr lang="en-US" sz="2187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Stephen Hawking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3557426" y="9123300"/>
            <a:ext cx="3971181" cy="8106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1750" dirty="0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Which country was scientist </a:t>
            </a:r>
          </a:p>
          <a:p>
            <a:pPr algn="l">
              <a:lnSpc>
                <a:spcPts val="2812"/>
              </a:lnSpc>
            </a:pPr>
            <a:r>
              <a:rPr lang="en-US" sz="1750" dirty="0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Stephen Hawking from?</a:t>
            </a:r>
          </a:p>
        </p:txBody>
      </p:sp>
      <p:grpSp>
        <p:nvGrpSpPr>
          <p:cNvPr id="23" name="Group 23"/>
          <p:cNvGrpSpPr>
            <a:grpSpLocks noChangeAspect="1"/>
          </p:cNvGrpSpPr>
          <p:nvPr/>
        </p:nvGrpSpPr>
        <p:grpSpPr>
          <a:xfrm>
            <a:off x="807718" y="6000821"/>
            <a:ext cx="2469659" cy="2881781"/>
            <a:chOff x="0" y="0"/>
            <a:chExt cx="3292878" cy="3842375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3292856" cy="3842385"/>
            </a:xfrm>
            <a:custGeom>
              <a:avLst/>
              <a:gdLst/>
              <a:ahLst/>
              <a:cxnLst/>
              <a:rect l="l" t="t" r="r" b="b"/>
              <a:pathLst>
                <a:path w="3292856" h="3842385">
                  <a:moveTo>
                    <a:pt x="0" y="0"/>
                  </a:moveTo>
                  <a:lnTo>
                    <a:pt x="3292856" y="0"/>
                  </a:lnTo>
                  <a:lnTo>
                    <a:pt x="3292856" y="3842385"/>
                  </a:lnTo>
                  <a:lnTo>
                    <a:pt x="0" y="38423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b="-50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25" name="Group 25"/>
          <p:cNvGrpSpPr>
            <a:grpSpLocks noChangeAspect="1"/>
          </p:cNvGrpSpPr>
          <p:nvPr/>
        </p:nvGrpSpPr>
        <p:grpSpPr>
          <a:xfrm>
            <a:off x="89292" y="1939677"/>
            <a:ext cx="3834789" cy="2665420"/>
            <a:chOff x="0" y="0"/>
            <a:chExt cx="5113052" cy="3553893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5113020" cy="3553841"/>
            </a:xfrm>
            <a:custGeom>
              <a:avLst/>
              <a:gdLst/>
              <a:ahLst/>
              <a:cxnLst/>
              <a:rect l="l" t="t" r="r" b="b"/>
              <a:pathLst>
                <a:path w="5113020" h="3553841">
                  <a:moveTo>
                    <a:pt x="0" y="0"/>
                  </a:moveTo>
                  <a:lnTo>
                    <a:pt x="5113020" y="0"/>
                  </a:lnTo>
                  <a:lnTo>
                    <a:pt x="5113020" y="3553841"/>
                  </a:lnTo>
                  <a:lnTo>
                    <a:pt x="0" y="35538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b="-16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27" name="Group 27"/>
          <p:cNvGrpSpPr>
            <a:grpSpLocks noChangeAspect="1"/>
          </p:cNvGrpSpPr>
          <p:nvPr/>
        </p:nvGrpSpPr>
        <p:grpSpPr>
          <a:xfrm>
            <a:off x="13534281" y="2118567"/>
            <a:ext cx="3227376" cy="2554784"/>
            <a:chOff x="0" y="0"/>
            <a:chExt cx="4303168" cy="3406378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4303141" cy="3406394"/>
            </a:xfrm>
            <a:custGeom>
              <a:avLst/>
              <a:gdLst/>
              <a:ahLst/>
              <a:cxnLst/>
              <a:rect l="l" t="t" r="r" b="b"/>
              <a:pathLst>
                <a:path w="4303141" h="3406394">
                  <a:moveTo>
                    <a:pt x="0" y="0"/>
                  </a:moveTo>
                  <a:lnTo>
                    <a:pt x="4303141" y="0"/>
                  </a:lnTo>
                  <a:lnTo>
                    <a:pt x="4303141" y="3406394"/>
                  </a:lnTo>
                  <a:lnTo>
                    <a:pt x="0" y="3406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b="-41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29" name="Group 29"/>
          <p:cNvGrpSpPr>
            <a:grpSpLocks noChangeAspect="1"/>
          </p:cNvGrpSpPr>
          <p:nvPr/>
        </p:nvGrpSpPr>
        <p:grpSpPr>
          <a:xfrm>
            <a:off x="8911252" y="1939677"/>
            <a:ext cx="3215996" cy="2733675"/>
            <a:chOff x="0" y="0"/>
            <a:chExt cx="4287995" cy="364490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4288028" cy="3644900"/>
            </a:xfrm>
            <a:custGeom>
              <a:avLst/>
              <a:gdLst/>
              <a:ahLst/>
              <a:cxnLst/>
              <a:rect l="l" t="t" r="r" b="b"/>
              <a:pathLst>
                <a:path w="4288028" h="3644900">
                  <a:moveTo>
                    <a:pt x="0" y="0"/>
                  </a:moveTo>
                  <a:lnTo>
                    <a:pt x="4288028" y="0"/>
                  </a:lnTo>
                  <a:lnTo>
                    <a:pt x="4288028" y="3644900"/>
                  </a:lnTo>
                  <a:lnTo>
                    <a:pt x="0" y="36449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r="-13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31" name="Group 31"/>
          <p:cNvGrpSpPr>
            <a:grpSpLocks noChangeAspect="1"/>
          </p:cNvGrpSpPr>
          <p:nvPr/>
        </p:nvGrpSpPr>
        <p:grpSpPr>
          <a:xfrm>
            <a:off x="4136556" y="2118567"/>
            <a:ext cx="4221097" cy="2814065"/>
            <a:chOff x="0" y="0"/>
            <a:chExt cx="5628130" cy="3752087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5628132" cy="3752088"/>
            </a:xfrm>
            <a:custGeom>
              <a:avLst/>
              <a:gdLst/>
              <a:ahLst/>
              <a:cxnLst/>
              <a:rect l="l" t="t" r="r" b="b"/>
              <a:pathLst>
                <a:path w="5628132" h="3752088">
                  <a:moveTo>
                    <a:pt x="0" y="0"/>
                  </a:moveTo>
                  <a:lnTo>
                    <a:pt x="5628132" y="0"/>
                  </a:lnTo>
                  <a:lnTo>
                    <a:pt x="5628132" y="3752088"/>
                  </a:lnTo>
                  <a:lnTo>
                    <a:pt x="0" y="37520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33" name="Group 33"/>
          <p:cNvGrpSpPr>
            <a:grpSpLocks noChangeAspect="1"/>
          </p:cNvGrpSpPr>
          <p:nvPr/>
        </p:nvGrpSpPr>
        <p:grpSpPr>
          <a:xfrm>
            <a:off x="5584045" y="6132599"/>
            <a:ext cx="2166464" cy="2844428"/>
            <a:chOff x="0" y="0"/>
            <a:chExt cx="2888618" cy="379257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2888615" cy="3792601"/>
            </a:xfrm>
            <a:custGeom>
              <a:avLst/>
              <a:gdLst/>
              <a:ahLst/>
              <a:cxnLst/>
              <a:rect l="l" t="t" r="r" b="b"/>
              <a:pathLst>
                <a:path w="2888615" h="3792601">
                  <a:moveTo>
                    <a:pt x="0" y="0"/>
                  </a:moveTo>
                  <a:lnTo>
                    <a:pt x="2888615" y="0"/>
                  </a:lnTo>
                  <a:lnTo>
                    <a:pt x="2888615" y="3792601"/>
                  </a:lnTo>
                  <a:lnTo>
                    <a:pt x="0" y="37926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b="-34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35" name="Group 35"/>
          <p:cNvGrpSpPr>
            <a:grpSpLocks noChangeAspect="1"/>
          </p:cNvGrpSpPr>
          <p:nvPr/>
        </p:nvGrpSpPr>
        <p:grpSpPr>
          <a:xfrm>
            <a:off x="9806575" y="6000821"/>
            <a:ext cx="1988915" cy="2967865"/>
            <a:chOff x="0" y="0"/>
            <a:chExt cx="2651887" cy="3957153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2651887" cy="3957193"/>
            </a:xfrm>
            <a:custGeom>
              <a:avLst/>
              <a:gdLst/>
              <a:ahLst/>
              <a:cxnLst/>
              <a:rect l="l" t="t" r="r" b="b"/>
              <a:pathLst>
                <a:path w="2651887" h="3957193">
                  <a:moveTo>
                    <a:pt x="0" y="0"/>
                  </a:moveTo>
                  <a:lnTo>
                    <a:pt x="2651887" y="0"/>
                  </a:lnTo>
                  <a:lnTo>
                    <a:pt x="2651887" y="3957193"/>
                  </a:lnTo>
                  <a:lnTo>
                    <a:pt x="0" y="39571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r="-1" b="1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37" name="Group 37"/>
          <p:cNvGrpSpPr>
            <a:grpSpLocks noChangeAspect="1"/>
          </p:cNvGrpSpPr>
          <p:nvPr/>
        </p:nvGrpSpPr>
        <p:grpSpPr>
          <a:xfrm>
            <a:off x="13014521" y="6239682"/>
            <a:ext cx="3834660" cy="2554756"/>
            <a:chOff x="0" y="0"/>
            <a:chExt cx="5112880" cy="3406342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5112893" cy="3406394"/>
            </a:xfrm>
            <a:custGeom>
              <a:avLst/>
              <a:gdLst/>
              <a:ahLst/>
              <a:cxnLst/>
              <a:rect l="l" t="t" r="r" b="b"/>
              <a:pathLst>
                <a:path w="5112893" h="3406394">
                  <a:moveTo>
                    <a:pt x="0" y="0"/>
                  </a:moveTo>
                  <a:lnTo>
                    <a:pt x="5112893" y="0"/>
                  </a:lnTo>
                  <a:lnTo>
                    <a:pt x="5112893" y="3406394"/>
                  </a:lnTo>
                  <a:lnTo>
                    <a:pt x="0" y="34063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 r="-18" b="1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 descr="preencoded.png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2A2A2D">
                <a:alpha val="90196"/>
              </a:srgbClr>
            </a:solid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119187" y="1874192"/>
            <a:ext cx="10030894" cy="744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500">
                <a:solidFill>
                  <a:srgbClr val="CFD0D8"/>
                </a:solidFill>
                <a:latin typeface="Arimo"/>
                <a:ea typeface="Arimo"/>
                <a:cs typeface="Arimo"/>
                <a:sym typeface="Arimo"/>
              </a:rPr>
              <a:t>Think of one word in any European language that best describes how you feel after today’s lesson.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769144" y="2009031"/>
            <a:ext cx="28575" cy="1219795"/>
            <a:chOff x="0" y="0"/>
            <a:chExt cx="38100" cy="162639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8100" cy="1626362"/>
            </a:xfrm>
            <a:custGeom>
              <a:avLst/>
              <a:gdLst/>
              <a:ahLst/>
              <a:cxnLst/>
              <a:rect l="l" t="t" r="r" b="b"/>
              <a:pathLst>
                <a:path w="38100" h="1626362">
                  <a:moveTo>
                    <a:pt x="0" y="0"/>
                  </a:moveTo>
                  <a:lnTo>
                    <a:pt x="38100" y="0"/>
                  </a:lnTo>
                  <a:lnTo>
                    <a:pt x="38100" y="1626362"/>
                  </a:lnTo>
                  <a:lnTo>
                    <a:pt x="0" y="1626362"/>
                  </a:lnTo>
                  <a:close/>
                </a:path>
              </a:pathLst>
            </a:custGeom>
            <a:solidFill>
              <a:srgbClr val="D5D5D8"/>
            </a:solidFill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797719" y="4251105"/>
            <a:ext cx="1784789" cy="1784789"/>
            <a:chOff x="0" y="0"/>
            <a:chExt cx="1403032" cy="1403032"/>
          </a:xfrm>
        </p:grpSpPr>
        <p:sp>
          <p:nvSpPr>
            <p:cNvPr id="10" name="Freeform 10" descr="preencoded.png"/>
            <p:cNvSpPr/>
            <p:nvPr/>
          </p:nvSpPr>
          <p:spPr>
            <a:xfrm>
              <a:off x="0" y="0"/>
              <a:ext cx="1402969" cy="1402969"/>
            </a:xfrm>
            <a:custGeom>
              <a:avLst/>
              <a:gdLst/>
              <a:ahLst/>
              <a:cxnLst/>
              <a:rect l="l" t="t" r="r" b="b"/>
              <a:pathLst>
                <a:path w="1402969" h="1402969">
                  <a:moveTo>
                    <a:pt x="0" y="0"/>
                  </a:moveTo>
                  <a:lnTo>
                    <a:pt x="1402969" y="0"/>
                  </a:lnTo>
                  <a:lnTo>
                    <a:pt x="1402969" y="1402969"/>
                  </a:lnTo>
                  <a:lnTo>
                    <a:pt x="0" y="14029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r="-4" b="-4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2022760" y="6364991"/>
            <a:ext cx="8600210" cy="2362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00"/>
              </a:lnSpc>
            </a:pPr>
            <a:r>
              <a:rPr lang="en-US" sz="350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What did you like most today?</a:t>
            </a:r>
          </a:p>
          <a:p>
            <a:pPr algn="l">
              <a:lnSpc>
                <a:spcPts val="6300"/>
              </a:lnSpc>
            </a:pPr>
            <a:r>
              <a:rPr lang="en-US" sz="350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What new word or fact did you learn?</a:t>
            </a:r>
          </a:p>
          <a:p>
            <a:pPr algn="l">
              <a:lnSpc>
                <a:spcPts val="6300"/>
              </a:lnSpc>
            </a:pPr>
            <a:r>
              <a:rPr lang="en-US" sz="3500" b="1">
                <a:solidFill>
                  <a:srgbClr val="CFD0D8"/>
                </a:solidFill>
                <a:latin typeface="Arimo Bold"/>
                <a:ea typeface="Arimo Bold"/>
                <a:cs typeface="Arimo Bold"/>
                <a:sym typeface="Arimo Bold"/>
              </a:rPr>
              <a:t>Which part surprised you?</a:t>
            </a:r>
          </a:p>
        </p:txBody>
      </p: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11473931" y="0"/>
            <a:ext cx="6858000" cy="10287000"/>
            <a:chOff x="0" y="0"/>
            <a:chExt cx="9144000" cy="13716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9144000" cy="13716000"/>
            </a:xfrm>
            <a:custGeom>
              <a:avLst/>
              <a:gdLst/>
              <a:ahLst/>
              <a:cxnLst/>
              <a:rect l="l" t="t" r="r" b="b"/>
              <a:pathLst>
                <a:path w="9144000" h="13716000">
                  <a:moveTo>
                    <a:pt x="0" y="0"/>
                  </a:moveTo>
                  <a:lnTo>
                    <a:pt x="9144000" y="0"/>
                  </a:lnTo>
                  <a:lnTo>
                    <a:pt x="914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874871" y="734075"/>
            <a:ext cx="16525962" cy="595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00"/>
              </a:lnSpc>
            </a:pPr>
            <a:r>
              <a:rPr lang="en-US" sz="6000" b="1">
                <a:solidFill>
                  <a:srgbClr val="CBCCCE"/>
                </a:solidFill>
                <a:latin typeface="Arimo Bold"/>
                <a:ea typeface="Arimo Bold"/>
                <a:cs typeface="Arimo Bold"/>
                <a:sym typeface="Arimo Bold"/>
              </a:rPr>
              <a:t>Wrap-up &amp; Reflection – From Words to Stars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290</Words>
  <Application>Microsoft Office PowerPoint</Application>
  <PresentationFormat>Custom</PresentationFormat>
  <Paragraphs>81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Arimo</vt:lpstr>
      <vt:lpstr>Arimo Bold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Kalbu-nuotykis-nuo-zodziu-iki-Europos-zvaigzdziu.pptx</dc:title>
  <cp:lastModifiedBy>Gintarė Genienė</cp:lastModifiedBy>
  <cp:revision>5</cp:revision>
  <dcterms:created xsi:type="dcterms:W3CDTF">2006-08-16T00:00:00Z</dcterms:created>
  <dcterms:modified xsi:type="dcterms:W3CDTF">2026-02-03T07:41:16Z</dcterms:modified>
  <dc:identifier>DAGz43LgOR4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c169b65-f46a-4265-b5a1-5f9adb1dee0c_Enabled">
    <vt:lpwstr>true</vt:lpwstr>
  </property>
  <property fmtid="{D5CDD505-2E9C-101B-9397-08002B2CF9AE}" pid="3" name="MSIP_Label_fc169b65-f46a-4265-b5a1-5f9adb1dee0c_SetDate">
    <vt:lpwstr>2026-02-03T07:37:53Z</vt:lpwstr>
  </property>
  <property fmtid="{D5CDD505-2E9C-101B-9397-08002B2CF9AE}" pid="4" name="MSIP_Label_fc169b65-f46a-4265-b5a1-5f9adb1dee0c_Method">
    <vt:lpwstr>Standard</vt:lpwstr>
  </property>
  <property fmtid="{D5CDD505-2E9C-101B-9397-08002B2CF9AE}" pid="5" name="MSIP_Label_fc169b65-f46a-4265-b5a1-5f9adb1dee0c_Name">
    <vt:lpwstr>defa4170-0d19-0005-0004-bc88714345d2</vt:lpwstr>
  </property>
  <property fmtid="{D5CDD505-2E9C-101B-9397-08002B2CF9AE}" pid="6" name="MSIP_Label_fc169b65-f46a-4265-b5a1-5f9adb1dee0c_SiteId">
    <vt:lpwstr>9ad8e586-ef09-4504-a3db-4f7ea34a4883</vt:lpwstr>
  </property>
  <property fmtid="{D5CDD505-2E9C-101B-9397-08002B2CF9AE}" pid="7" name="MSIP_Label_fc169b65-f46a-4265-b5a1-5f9adb1dee0c_ActionId">
    <vt:lpwstr>f2e0294f-17fa-4d32-8322-3f008244de5d</vt:lpwstr>
  </property>
  <property fmtid="{D5CDD505-2E9C-101B-9397-08002B2CF9AE}" pid="8" name="MSIP_Label_fc169b65-f46a-4265-b5a1-5f9adb1dee0c_ContentBits">
    <vt:lpwstr>0</vt:lpwstr>
  </property>
  <property fmtid="{D5CDD505-2E9C-101B-9397-08002B2CF9AE}" pid="9" name="MSIP_Label_fc169b65-f46a-4265-b5a1-5f9adb1dee0c_Tag">
    <vt:lpwstr>10, 3, 0, 1</vt:lpwstr>
  </property>
</Properties>
</file>