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CC1CF-371B-40EE-BFA4-9E60191DDA6F}" type="datetimeFigureOut">
              <a:rPr lang="lt-LT" smtClean="0"/>
              <a:t>2020-12-17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3AA0D-02E4-4BE9-B1D6-B20B35C53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5778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95C30-E15B-42DE-811A-D06CF30B5934}" type="datetimeFigureOut">
              <a:rPr lang="lt-LT" smtClean="0"/>
              <a:t>2020-12-17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8D7EA-E48B-425C-AF7F-664D388DB0E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5409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642D-8A50-4848-8F90-5CFCA9152C53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969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D05-614E-458C-BA1F-83ECFF5ECA99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539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8F2F-E2F8-4D9F-9A1E-842E0465BA0E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785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A0-7B8E-4FCC-83C4-91D9153E540C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3611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A5F6A-F11E-4F72-806A-DDE53C217C08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037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E562-8717-4AC6-99A6-5B8E760A90EF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844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83D5-3F61-4D5D-92A1-074DED285694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980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0983-01AC-4FA6-BAEC-AD307D9138A4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28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9010-A073-4C58-B938-4C2713640437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415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A097-40C3-486B-9770-306AFD6DD9C4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630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9D7C-D68A-4E4F-A3E1-C198C1DF2BA7}" type="datetime1">
              <a:rPr lang="lt-LT" smtClean="0"/>
              <a:t>2020-12-17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664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282-BBEF-410D-822A-EA39955B17DB}" type="datetime1">
              <a:rPr lang="lt-LT" smtClean="0"/>
              <a:t>2020-12-17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803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0A29-65DC-439C-B50A-6729AE87A789}" type="datetime1">
              <a:rPr lang="lt-LT" smtClean="0"/>
              <a:t>2020-12-17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868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D33-E685-42F1-82C7-85A77FA0D568}" type="datetime1">
              <a:rPr lang="lt-LT" smtClean="0"/>
              <a:t>2020-12-17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026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ABF-96F2-4197-9D76-71743A2776E1}" type="datetime1">
              <a:rPr lang="lt-LT" smtClean="0"/>
              <a:t>2020-12-17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50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457F-6263-42AB-AB30-2D3C6428B0B4}" type="datetime1">
              <a:rPr lang="lt-LT" smtClean="0"/>
              <a:t>2020-12-17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118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FBEB-BCD2-4E41-A7C7-8B4FC57FBAE7}" type="datetime1">
              <a:rPr lang="lt-LT" smtClean="0"/>
              <a:t>2020-12-17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EB76D4-5E7F-4E20-94C3-C2825D9B3D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151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rtuallabs.nmsu.edu/ph.php" TargetMode="External"/><Relationship Id="rId2" Type="http://schemas.openxmlformats.org/officeDocument/2006/relationships/hyperlink" Target="http://chemcollective.org/vlab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lets.kcvs.ca/stereoChemistry/StereoChem.html?fbclid=IwAR06u1WcmA9OCWdcwrVWM0G1DJWkFU0pjlEuKs4RfKJY0VHqTbTHvDA-bi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O0N3OjwVQh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3dlabs.upm.es/laboratorio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s/filter?sort=alpha&amp;view=grid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O55o0wimf_w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Virtualio</a:t>
            </a:r>
            <a:r>
              <a:rPr lang="lt-LT" dirty="0" err="1" smtClean="0"/>
              <a:t>sios</a:t>
            </a:r>
            <a:r>
              <a:rPr lang="en-GB" dirty="0" smtClean="0"/>
              <a:t> </a:t>
            </a:r>
            <a:r>
              <a:rPr lang="en-GB" dirty="0" err="1" smtClean="0"/>
              <a:t>laboratorijos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lt-LT" dirty="0" err="1" smtClean="0"/>
              <a:t>Leila</a:t>
            </a:r>
            <a:r>
              <a:rPr lang="lt-LT" dirty="0" smtClean="0"/>
              <a:t> </a:t>
            </a:r>
            <a:r>
              <a:rPr lang="lt-LT" dirty="0" err="1" smtClean="0"/>
              <a:t>Mozūraitienė</a:t>
            </a:r>
            <a:r>
              <a:rPr lang="lt-LT" dirty="0" smtClean="0"/>
              <a:t>, Klaipėdos m. „Smeltės“ progimnazijos chemijos mokytoja</a:t>
            </a:r>
          </a:p>
          <a:p>
            <a:pPr algn="l"/>
            <a:r>
              <a:rPr lang="lt-LT" smtClean="0"/>
              <a:t>2020 m.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510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Apibendrinant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246563"/>
          </a:xfrm>
        </p:spPr>
        <p:txBody>
          <a:bodyPr>
            <a:normAutofit/>
          </a:bodyPr>
          <a:lstStyle/>
          <a:p>
            <a:r>
              <a:rPr lang="lt-LT" sz="2400" dirty="0" smtClean="0"/>
              <a:t>Dar kelios virtualios laboratorijos:</a:t>
            </a:r>
          </a:p>
          <a:p>
            <a:pPr marL="0" indent="0">
              <a:buNone/>
            </a:pPr>
            <a:r>
              <a:rPr lang="lt-LT" sz="2400" dirty="0" err="1" smtClean="0"/>
              <a:t>Chem</a:t>
            </a:r>
            <a:r>
              <a:rPr lang="lt-LT" sz="2400" dirty="0" smtClean="0"/>
              <a:t> </a:t>
            </a:r>
            <a:r>
              <a:rPr lang="lt-LT" sz="2400" dirty="0" err="1" smtClean="0"/>
              <a:t>Colektyve</a:t>
            </a:r>
            <a:r>
              <a:rPr lang="lt-LT" sz="2400" dirty="0"/>
              <a:t> </a:t>
            </a:r>
            <a:r>
              <a:rPr lang="lt-LT" sz="2400" dirty="0" smtClean="0">
                <a:hlinkClick r:id="rId2"/>
              </a:rPr>
              <a:t>Nuoroda</a:t>
            </a:r>
            <a:r>
              <a:rPr lang="lt-LT" sz="2400" dirty="0" smtClean="0"/>
              <a:t> (paruošti cheminiai bandymai)</a:t>
            </a:r>
          </a:p>
          <a:p>
            <a:pPr marL="0" indent="0">
              <a:buNone/>
            </a:pPr>
            <a:r>
              <a:rPr lang="lt-LT" sz="2400" dirty="0" err="1" smtClean="0"/>
              <a:t>Virtual</a:t>
            </a:r>
            <a:r>
              <a:rPr lang="lt-LT" sz="2400" dirty="0" smtClean="0"/>
              <a:t> Labs:</a:t>
            </a:r>
            <a:r>
              <a:rPr lang="lt-LT" sz="2400" dirty="0"/>
              <a:t> </a:t>
            </a:r>
            <a:r>
              <a:rPr lang="lt-LT" sz="2400" dirty="0" smtClean="0">
                <a:hlinkClick r:id="rId3"/>
              </a:rPr>
              <a:t>Nuoroda</a:t>
            </a:r>
            <a:r>
              <a:rPr lang="lt-LT" sz="2400" dirty="0" smtClean="0"/>
              <a:t> </a:t>
            </a:r>
            <a:r>
              <a:rPr lang="lt-LT" dirty="0" smtClean="0"/>
              <a:t>Ši laboratorija veikia </a:t>
            </a:r>
            <a:r>
              <a:rPr lang="lt-LT" dirty="0"/>
              <a:t>tik platformose, palaikančiose „Adobe Flash“, ir nepalaikomas mobiliuosiuose įrenginiuose.</a:t>
            </a:r>
            <a:endParaRPr lang="lt-LT" sz="2400" dirty="0" smtClean="0"/>
          </a:p>
          <a:p>
            <a:r>
              <a:rPr lang="lt-LT" sz="2400" dirty="0" smtClean="0"/>
              <a:t>Galima atlikti suplanuotus eksperimentus</a:t>
            </a:r>
          </a:p>
          <a:p>
            <a:r>
              <a:rPr lang="lt-LT" sz="2400" dirty="0" smtClean="0"/>
              <a:t>Mokiniai bus labiau įtraukti į mokymosi pasaulį </a:t>
            </a:r>
          </a:p>
          <a:p>
            <a:r>
              <a:rPr lang="lt-LT" sz="2400" dirty="0" smtClean="0"/>
              <a:t>Patogu bus mokytis per nuotolį </a:t>
            </a:r>
          </a:p>
          <a:p>
            <a:r>
              <a:rPr lang="lt-LT" sz="2400" dirty="0" smtClean="0"/>
              <a:t>Ir dar molekulių modeliai </a:t>
            </a:r>
            <a:r>
              <a:rPr lang="lt-LT" sz="2400" dirty="0" smtClean="0">
                <a:hlinkClick r:id="rId4"/>
              </a:rPr>
              <a:t>nuoroda</a:t>
            </a:r>
            <a:endParaRPr lang="lt-LT" sz="2400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1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684" y="2369344"/>
            <a:ext cx="8596668" cy="1320800"/>
          </a:xfrm>
        </p:spPr>
        <p:txBody>
          <a:bodyPr/>
          <a:lstStyle/>
          <a:p>
            <a:r>
              <a:rPr lang="lt-LT" dirty="0" smtClean="0"/>
              <a:t>Ačiū už dėmesį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56" y="3029744"/>
            <a:ext cx="2143125" cy="2143125"/>
          </a:xfrm>
        </p:spPr>
      </p:pic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73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Chemija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711235"/>
            <a:ext cx="7682268" cy="4330128"/>
          </a:xfrm>
        </p:spPr>
        <p:txBody>
          <a:bodyPr>
            <a:noAutofit/>
          </a:bodyPr>
          <a:lstStyle/>
          <a:p>
            <a:r>
              <a:rPr lang="lt-LT" sz="2400" dirty="0" smtClean="0"/>
              <a:t>Mokiniai kelia klausimus ir hipotezes, planuoja stebėjimus ir bandymus ir, saugiai naudodamiesi laboratorine įranga ir medžiagomis, juos atlieka, apibendrina gautus duomenis, vertina jų tikslumą ir patikimumą, formuluoja pagrįstas išvadas. </a:t>
            </a:r>
          </a:p>
          <a:p>
            <a:r>
              <a:rPr lang="lt-LT" sz="2400" dirty="0"/>
              <a:t>Chemija pereina iš asmeninės laboratorijos ir klasės į kompiuterį, nes darbas virtualioje chemijos laboratorijoje ir simuliacijų peržiūra suteikia papildomų būdų mokytis chemijos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602" y="2641553"/>
            <a:ext cx="2390775" cy="1914525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09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55320" y="1318713"/>
            <a:ext cx="10515600" cy="1325563"/>
          </a:xfrm>
        </p:spPr>
        <p:txBody>
          <a:bodyPr/>
          <a:lstStyle/>
          <a:p>
            <a:r>
              <a:rPr lang="lt-LT" dirty="0" smtClean="0"/>
              <a:t>Laboratorija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3056709"/>
            <a:ext cx="10515600" cy="3487781"/>
          </a:xfrm>
        </p:spPr>
        <p:txBody>
          <a:bodyPr>
            <a:noAutofit/>
          </a:bodyPr>
          <a:lstStyle/>
          <a:p>
            <a:r>
              <a:rPr lang="lt-LT" sz="3200" dirty="0" smtClean="0"/>
              <a:t>Laboratorinė įranga</a:t>
            </a:r>
          </a:p>
          <a:p>
            <a:r>
              <a:rPr lang="lt-LT" sz="3200" dirty="0" smtClean="0"/>
              <a:t>Cheminės medžiagos</a:t>
            </a:r>
            <a:endParaRPr lang="lt-LT" sz="3200" dirty="0"/>
          </a:p>
          <a:p>
            <a:r>
              <a:rPr lang="lt-LT" sz="3200" dirty="0" smtClean="0"/>
              <a:t>Ne visus bandymus galima atlikti, trūksta priemonių ar cheminių medžiagų, kai kurie bandymai pavojingi sveikatai</a:t>
            </a:r>
            <a:endParaRPr lang="lt-LT" sz="32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475" y="235131"/>
            <a:ext cx="4145279" cy="3108959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35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3D laboratorija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Skaitmeninė laboratorija, leidžianti atlikti įvairias bandymų simuliacijas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26" y="2758847"/>
            <a:ext cx="7705725" cy="3952875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66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Labster</a:t>
            </a:r>
            <a:r>
              <a:rPr lang="lt-LT" dirty="0"/>
              <a:t> </a:t>
            </a:r>
            <a:r>
              <a:rPr lang="lt-LT" dirty="0" err="1"/>
              <a:t>Chemistry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Platus chemijos šakų pasirinkimas</a:t>
            </a:r>
          </a:p>
          <a:p>
            <a:r>
              <a:rPr lang="lt-LT" sz="2000" dirty="0" smtClean="0"/>
              <a:t>Galima taikyti fizikai ir biologijai, inžineriniams mokslams</a:t>
            </a:r>
          </a:p>
          <a:p>
            <a:r>
              <a:rPr lang="lt-LT" sz="2000" dirty="0" smtClean="0"/>
              <a:t>Galimybė susieti su </a:t>
            </a:r>
            <a:r>
              <a:rPr lang="en-US" sz="2000" dirty="0" smtClean="0"/>
              <a:t>Canvas</a:t>
            </a:r>
            <a:r>
              <a:rPr lang="en-US" sz="2000" dirty="0"/>
              <a:t> , </a:t>
            </a:r>
            <a:r>
              <a:rPr lang="en-US" sz="2000" dirty="0" smtClean="0"/>
              <a:t>Blackboard</a:t>
            </a:r>
            <a:r>
              <a:rPr lang="en-US" sz="2000" dirty="0"/>
              <a:t> , </a:t>
            </a:r>
            <a:r>
              <a:rPr lang="en-US" sz="2000" dirty="0" smtClean="0"/>
              <a:t>Moodle</a:t>
            </a:r>
            <a:r>
              <a:rPr lang="lt-LT" sz="2000" dirty="0" smtClean="0"/>
              <a:t> </a:t>
            </a:r>
            <a:r>
              <a:rPr lang="en-US" sz="2000" dirty="0" err="1" smtClean="0"/>
              <a:t>ar</a:t>
            </a:r>
            <a:r>
              <a:rPr lang="en-US" sz="2000" dirty="0" smtClean="0"/>
              <a:t> </a:t>
            </a:r>
            <a:r>
              <a:rPr lang="en-US" sz="2000" dirty="0"/>
              <a:t> </a:t>
            </a:r>
            <a:r>
              <a:rPr lang="en-US" sz="2000" dirty="0" err="1" smtClean="0"/>
              <a:t>Brightspace</a:t>
            </a:r>
            <a:r>
              <a:rPr lang="lt-LT" sz="2000" dirty="0"/>
              <a:t> </a:t>
            </a:r>
            <a:r>
              <a:rPr lang="lt-LT" sz="2000" dirty="0" smtClean="0"/>
              <a:t>platformomis</a:t>
            </a:r>
          </a:p>
          <a:p>
            <a:r>
              <a:rPr lang="lt-LT" sz="2000" dirty="0" smtClean="0"/>
              <a:t>Mokamas</a:t>
            </a:r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lt-LT" sz="2000" dirty="0" smtClean="0">
                <a:hlinkClick r:id="rId2"/>
              </a:rPr>
              <a:t>Nuoroda</a:t>
            </a:r>
            <a:endParaRPr lang="lt-LT" sz="20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82" y="3577182"/>
            <a:ext cx="5324475" cy="2943225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17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„UPM </a:t>
            </a:r>
            <a:r>
              <a:rPr lang="lt-LT" dirty="0" err="1"/>
              <a:t>Virtual</a:t>
            </a:r>
            <a:r>
              <a:rPr lang="lt-LT" dirty="0"/>
              <a:t> Labs“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2160589"/>
            <a:ext cx="5605900" cy="3880773"/>
          </a:xfrm>
        </p:spPr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r>
              <a:rPr lang="lt-LT" dirty="0" smtClean="0"/>
              <a:t>Virtuali laboratorija su valdomu </a:t>
            </a:r>
            <a:r>
              <a:rPr lang="lt-LT" dirty="0" err="1" smtClean="0"/>
              <a:t>avataru</a:t>
            </a:r>
            <a:endParaRPr lang="lt-LT" dirty="0" smtClean="0"/>
          </a:p>
          <a:p>
            <a:r>
              <a:rPr lang="lt-LT" dirty="0" err="1" smtClean="0"/>
              <a:t>Avataras</a:t>
            </a:r>
            <a:r>
              <a:rPr lang="lt-LT" dirty="0" smtClean="0"/>
              <a:t> vaikšto po laboratoriją ir atlieka priskirtus veiksmus</a:t>
            </a:r>
          </a:p>
          <a:p>
            <a:r>
              <a:rPr lang="lt-LT" dirty="0"/>
              <a:t>Galima atlikti paprastus bandymus ir </a:t>
            </a:r>
            <a:r>
              <a:rPr lang="lt-LT" dirty="0" smtClean="0"/>
              <a:t>su prietaisais</a:t>
            </a:r>
            <a:endParaRPr lang="lt-LT" dirty="0"/>
          </a:p>
          <a:p>
            <a:r>
              <a:rPr lang="lt-LT" dirty="0" smtClean="0"/>
              <a:t>Atviro kodo</a:t>
            </a:r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r>
              <a:rPr lang="lt-LT" dirty="0" smtClean="0">
                <a:hlinkClick r:id="rId2"/>
              </a:rPr>
              <a:t>Nuoroda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733" y="1632857"/>
            <a:ext cx="4949911" cy="3924572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82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 </a:t>
            </a:r>
            <a:r>
              <a:rPr lang="lt-LT" dirty="0" err="1" smtClean="0"/>
              <a:t>Virtual</a:t>
            </a:r>
            <a:r>
              <a:rPr lang="lt-LT" dirty="0" smtClean="0"/>
              <a:t> </a:t>
            </a:r>
            <a:r>
              <a:rPr lang="lt-LT" dirty="0" err="1" smtClean="0"/>
              <a:t>ChemLab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63388" y="1422213"/>
            <a:ext cx="10515600" cy="2033681"/>
          </a:xfrm>
        </p:spPr>
        <p:txBody>
          <a:bodyPr>
            <a:normAutofit/>
          </a:bodyPr>
          <a:lstStyle/>
          <a:p>
            <a:r>
              <a:rPr lang="lt-LT" sz="2000" dirty="0" smtClean="0"/>
              <a:t>Tikslas sukurti virtualią </a:t>
            </a:r>
            <a:r>
              <a:rPr lang="lt-LT" sz="2000" dirty="0"/>
              <a:t>aplinką, kurioje studentai gali laisvai priimti sprendimus, su kuriais jie susidurtų tikroje laboratorijoje, ir savo ruožtu patirti iš to kylančias </a:t>
            </a:r>
            <a:r>
              <a:rPr lang="lt-LT" sz="2000" dirty="0" smtClean="0"/>
              <a:t>pasekmes</a:t>
            </a:r>
          </a:p>
          <a:p>
            <a:r>
              <a:rPr lang="lt-LT" sz="2000" dirty="0" smtClean="0"/>
              <a:t>Mokamas</a:t>
            </a:r>
            <a:endParaRPr lang="lt-LT" sz="20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721" y="2747776"/>
            <a:ext cx="7688036" cy="4056501"/>
          </a:xfrm>
          <a:prstGeom prst="rect">
            <a:avLst/>
          </a:prstGeom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04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Interaktyvios </a:t>
            </a:r>
            <a:r>
              <a:rPr lang="lt-LT" dirty="0" err="1" smtClean="0"/>
              <a:t>PhEt</a:t>
            </a:r>
            <a:r>
              <a:rPr lang="lt-LT" dirty="0" smtClean="0"/>
              <a:t> simuliacijos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763669"/>
            <a:ext cx="4183062" cy="2675274"/>
          </a:xfrm>
        </p:spPr>
      </p:pic>
      <p:sp>
        <p:nvSpPr>
          <p:cNvPr id="5" name="Turinio vietos rezervavimo ženklas 4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5464819" cy="3880773"/>
          </a:xfrm>
        </p:spPr>
        <p:txBody>
          <a:bodyPr>
            <a:normAutofit fontScale="77500" lnSpcReduction="20000"/>
          </a:bodyPr>
          <a:lstStyle/>
          <a:p>
            <a:r>
              <a:rPr lang="lt-LT" sz="2800" dirty="0" err="1"/>
              <a:t>PhET</a:t>
            </a:r>
            <a:r>
              <a:rPr lang="lt-LT" sz="2800" dirty="0"/>
              <a:t> teikia linksmas, nemokamas, interaktyvias, moksliniais tyrimais pagrįstas gamtos mokslų ir matematikos </a:t>
            </a:r>
            <a:r>
              <a:rPr lang="lt-LT" sz="2800" dirty="0" smtClean="0"/>
              <a:t>simuliacijas</a:t>
            </a:r>
          </a:p>
          <a:p>
            <a:r>
              <a:rPr lang="lt-LT" sz="2800" dirty="0" smtClean="0"/>
              <a:t>Galima šias simuliacijas parsisiųsti į kompiuterį arba atlikti tiesiogiai tame tinklapyje</a:t>
            </a:r>
          </a:p>
          <a:p>
            <a:r>
              <a:rPr lang="lt-LT" sz="2800" dirty="0" smtClean="0"/>
              <a:t>Yra pateiktos linksmos interaktyvios užduotys mokiniams. Galima taikyti refleksijai ar temos pagilinimui</a:t>
            </a:r>
          </a:p>
          <a:p>
            <a:r>
              <a:rPr lang="lt-LT" sz="2800" dirty="0" smtClean="0"/>
              <a:t>Jos yra atviro kodo</a:t>
            </a:r>
          </a:p>
          <a:p>
            <a:pPr marL="0" indent="0">
              <a:buNone/>
            </a:pPr>
            <a:r>
              <a:rPr lang="lt-LT" sz="2800" dirty="0" smtClean="0">
                <a:hlinkClick r:id="rId3"/>
              </a:rPr>
              <a:t>Nuoroda</a:t>
            </a:r>
            <a:endParaRPr lang="lt-LT" sz="2800" dirty="0" smtClean="0"/>
          </a:p>
          <a:p>
            <a:endParaRPr lang="lt-LT" sz="2800" dirty="0"/>
          </a:p>
          <a:p>
            <a:endParaRPr lang="lt-LT" sz="2800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82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3D virtualių akinių panaudojimas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>
                <a:hlinkClick r:id="rId2"/>
              </a:rPr>
              <a:t>Nuoroda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" y="2967828"/>
            <a:ext cx="4985135" cy="2449837"/>
          </a:xfrm>
        </p:spPr>
      </p:pic>
      <p:sp>
        <p:nvSpPr>
          <p:cNvPr id="7" name="Turinio vietos rezervavimo ženklas 6"/>
          <p:cNvSpPr>
            <a:spLocks noGrp="1"/>
          </p:cNvSpPr>
          <p:nvPr>
            <p:ph sz="quarter" idx="4"/>
          </p:nvPr>
        </p:nvSpPr>
        <p:spPr>
          <a:xfrm>
            <a:off x="6564487" y="1489166"/>
            <a:ext cx="4185617" cy="2323875"/>
          </a:xfrm>
        </p:spPr>
        <p:txBody>
          <a:bodyPr/>
          <a:lstStyle/>
          <a:p>
            <a:r>
              <a:rPr lang="lt-LT" dirty="0" smtClean="0"/>
              <a:t>Tai ateities perspektyva, kai visi bandymai bus atliekami su 3D virtualių akinių pagalba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233" y="3813041"/>
            <a:ext cx="5890124" cy="2882044"/>
          </a:xfrm>
          <a:prstGeom prst="rect">
            <a:avLst/>
          </a:prstGeom>
        </p:spPr>
      </p:pic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Leila Mozūratienė</a:t>
            </a:r>
            <a:endParaRPr lang="lt-LT"/>
          </a:p>
        </p:txBody>
      </p:sp>
      <p:sp>
        <p:nvSpPr>
          <p:cNvPr id="8" name="Skaidrės numerio vietos rezervavimo ženklas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76D4-5E7F-4E20-94C3-C2825D9B3D1C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55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357</Words>
  <Application>Microsoft Office PowerPoint</Application>
  <PresentationFormat>Plačiaekranė</PresentationFormat>
  <Paragraphs>71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Briaunota</vt:lpstr>
      <vt:lpstr>Virtualiosios laboratorijos</vt:lpstr>
      <vt:lpstr>Chemija</vt:lpstr>
      <vt:lpstr>Laboratorija</vt:lpstr>
      <vt:lpstr>3D laboratorija</vt:lpstr>
      <vt:lpstr>Labster Chemistry </vt:lpstr>
      <vt:lpstr>„UPM Virtual Labs“ </vt:lpstr>
      <vt:lpstr> Virtual ChemLab</vt:lpstr>
      <vt:lpstr>Interaktyvios PhEt simuliacijos</vt:lpstr>
      <vt:lpstr>3D virtualių akinių panaudojimas </vt:lpstr>
      <vt:lpstr>Apibendrinant</vt:lpstr>
      <vt:lpstr>Ačiū už dėmesį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Leila</dc:creator>
  <cp:lastModifiedBy>Jovita Norvilienė</cp:lastModifiedBy>
  <cp:revision>17</cp:revision>
  <dcterms:created xsi:type="dcterms:W3CDTF">2020-12-06T12:43:13Z</dcterms:created>
  <dcterms:modified xsi:type="dcterms:W3CDTF">2020-12-17T10:53:56Z</dcterms:modified>
</cp:coreProperties>
</file>