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0C3E55-9BD1-493A-B815-9441AE335B05}" v="52" dt="2025-04-15T12:22:19.6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a  Balsytė" userId="df948e8a-047a-409d-93e3-833a78cba40d" providerId="ADAL" clId="{9C0C3E55-9BD1-493A-B815-9441AE335B05}"/>
    <pc:docChg chg="custSel modSld">
      <pc:chgData name="Toma  Balsytė" userId="df948e8a-047a-409d-93e3-833a78cba40d" providerId="ADAL" clId="{9C0C3E55-9BD1-493A-B815-9441AE335B05}" dt="2025-04-15T12:22:42.340" v="155" actId="478"/>
      <pc:docMkLst>
        <pc:docMk/>
      </pc:docMkLst>
      <pc:sldChg chg="modSp mod">
        <pc:chgData name="Toma  Balsytė" userId="df948e8a-047a-409d-93e3-833a78cba40d" providerId="ADAL" clId="{9C0C3E55-9BD1-493A-B815-9441AE335B05}" dt="2025-04-15T12:09:35.371" v="1" actId="20577"/>
        <pc:sldMkLst>
          <pc:docMk/>
          <pc:sldMk cId="1412564940" sldId="257"/>
        </pc:sldMkLst>
        <pc:spChg chg="mod">
          <ac:chgData name="Toma  Balsytė" userId="df948e8a-047a-409d-93e3-833a78cba40d" providerId="ADAL" clId="{9C0C3E55-9BD1-493A-B815-9441AE335B05}" dt="2025-04-15T12:09:35.371" v="1" actId="20577"/>
          <ac:spMkLst>
            <pc:docMk/>
            <pc:sldMk cId="1412564940" sldId="257"/>
            <ac:spMk id="2" creationId="{00000000-0000-0000-0000-000000000000}"/>
          </ac:spMkLst>
        </pc:spChg>
      </pc:sldChg>
      <pc:sldChg chg="addSp modSp mod">
        <pc:chgData name="Toma  Balsytė" userId="df948e8a-047a-409d-93e3-833a78cba40d" providerId="ADAL" clId="{9C0C3E55-9BD1-493A-B815-9441AE335B05}" dt="2025-04-15T12:17:18.570" v="38" actId="1076"/>
        <pc:sldMkLst>
          <pc:docMk/>
          <pc:sldMk cId="74412927" sldId="261"/>
        </pc:sldMkLst>
        <pc:spChg chg="add mod">
          <ac:chgData name="Toma  Balsytė" userId="df948e8a-047a-409d-93e3-833a78cba40d" providerId="ADAL" clId="{9C0C3E55-9BD1-493A-B815-9441AE335B05}" dt="2025-04-15T12:13:49.339" v="6" actId="17032"/>
          <ac:spMkLst>
            <pc:docMk/>
            <pc:sldMk cId="74412927" sldId="261"/>
            <ac:spMk id="5" creationId="{9A67BD90-964B-B0BF-DBE3-E30620DC9144}"/>
          </ac:spMkLst>
        </pc:spChg>
        <pc:spChg chg="add mod">
          <ac:chgData name="Toma  Balsytė" userId="df948e8a-047a-409d-93e3-833a78cba40d" providerId="ADAL" clId="{9C0C3E55-9BD1-493A-B815-9441AE335B05}" dt="2025-04-15T12:15:48.202" v="15" actId="207"/>
          <ac:spMkLst>
            <pc:docMk/>
            <pc:sldMk cId="74412927" sldId="261"/>
            <ac:spMk id="6" creationId="{FFA0ECBC-45F4-F904-ECB4-A72CDD791EB5}"/>
          </ac:spMkLst>
        </pc:spChg>
        <pc:spChg chg="add mod">
          <ac:chgData name="Toma  Balsytė" userId="df948e8a-047a-409d-93e3-833a78cba40d" providerId="ADAL" clId="{9C0C3E55-9BD1-493A-B815-9441AE335B05}" dt="2025-04-15T12:16:28.030" v="21" actId="1076"/>
          <ac:spMkLst>
            <pc:docMk/>
            <pc:sldMk cId="74412927" sldId="261"/>
            <ac:spMk id="8" creationId="{4C9429A7-2B6C-0F12-0926-154F156AC6F4}"/>
          </ac:spMkLst>
        </pc:spChg>
        <pc:spChg chg="add mod">
          <ac:chgData name="Toma  Balsytė" userId="df948e8a-047a-409d-93e3-833a78cba40d" providerId="ADAL" clId="{9C0C3E55-9BD1-493A-B815-9441AE335B05}" dt="2025-04-15T12:16:45.475" v="27" actId="1076"/>
          <ac:spMkLst>
            <pc:docMk/>
            <pc:sldMk cId="74412927" sldId="261"/>
            <ac:spMk id="9" creationId="{1F796839-1461-62F5-DEA7-97F6400A4EE0}"/>
          </ac:spMkLst>
        </pc:spChg>
        <pc:spChg chg="add mod">
          <ac:chgData name="Toma  Balsytė" userId="df948e8a-047a-409d-93e3-833a78cba40d" providerId="ADAL" clId="{9C0C3E55-9BD1-493A-B815-9441AE335B05}" dt="2025-04-15T12:16:42.382" v="26" actId="1076"/>
          <ac:spMkLst>
            <pc:docMk/>
            <pc:sldMk cId="74412927" sldId="261"/>
            <ac:spMk id="10" creationId="{A31B8B5A-1FA2-C485-D154-9F9F0DA2DE28}"/>
          </ac:spMkLst>
        </pc:spChg>
        <pc:spChg chg="add mod">
          <ac:chgData name="Toma  Balsytė" userId="df948e8a-047a-409d-93e3-833a78cba40d" providerId="ADAL" clId="{9C0C3E55-9BD1-493A-B815-9441AE335B05}" dt="2025-04-15T12:16:39.792" v="25" actId="1076"/>
          <ac:spMkLst>
            <pc:docMk/>
            <pc:sldMk cId="74412927" sldId="261"/>
            <ac:spMk id="11" creationId="{EC0FF49B-E899-C25E-6D00-9B1A2B574682}"/>
          </ac:spMkLst>
        </pc:spChg>
        <pc:spChg chg="add mod">
          <ac:chgData name="Toma  Balsytė" userId="df948e8a-047a-409d-93e3-833a78cba40d" providerId="ADAL" clId="{9C0C3E55-9BD1-493A-B815-9441AE335B05}" dt="2025-04-15T12:17:00.087" v="33" actId="1076"/>
          <ac:spMkLst>
            <pc:docMk/>
            <pc:sldMk cId="74412927" sldId="261"/>
            <ac:spMk id="12" creationId="{B6D4493F-024F-9CF6-7540-35DE3B0D2159}"/>
          </ac:spMkLst>
        </pc:spChg>
        <pc:spChg chg="add mod">
          <ac:chgData name="Toma  Balsytė" userId="df948e8a-047a-409d-93e3-833a78cba40d" providerId="ADAL" clId="{9C0C3E55-9BD1-493A-B815-9441AE335B05}" dt="2025-04-15T12:16:57.101" v="32" actId="1076"/>
          <ac:spMkLst>
            <pc:docMk/>
            <pc:sldMk cId="74412927" sldId="261"/>
            <ac:spMk id="13" creationId="{DCA49FBA-4A60-88E2-4797-E17425EE733C}"/>
          </ac:spMkLst>
        </pc:spChg>
        <pc:spChg chg="add mod">
          <ac:chgData name="Toma  Balsytė" userId="df948e8a-047a-409d-93e3-833a78cba40d" providerId="ADAL" clId="{9C0C3E55-9BD1-493A-B815-9441AE335B05}" dt="2025-04-15T12:16:55.440" v="31" actId="1076"/>
          <ac:spMkLst>
            <pc:docMk/>
            <pc:sldMk cId="74412927" sldId="261"/>
            <ac:spMk id="14" creationId="{CDAD449E-6AC4-D639-4162-3F130EBDBF49}"/>
          </ac:spMkLst>
        </pc:spChg>
        <pc:spChg chg="add mod">
          <ac:chgData name="Toma  Balsytė" userId="df948e8a-047a-409d-93e3-833a78cba40d" providerId="ADAL" clId="{9C0C3E55-9BD1-493A-B815-9441AE335B05}" dt="2025-04-15T12:17:18.190" v="37" actId="1076"/>
          <ac:spMkLst>
            <pc:docMk/>
            <pc:sldMk cId="74412927" sldId="261"/>
            <ac:spMk id="15" creationId="{86B607AC-F42D-5B83-5A70-34E599A9CDCF}"/>
          </ac:spMkLst>
        </pc:spChg>
        <pc:spChg chg="add mod">
          <ac:chgData name="Toma  Balsytė" userId="df948e8a-047a-409d-93e3-833a78cba40d" providerId="ADAL" clId="{9C0C3E55-9BD1-493A-B815-9441AE335B05}" dt="2025-04-15T12:17:12.502" v="36" actId="1076"/>
          <ac:spMkLst>
            <pc:docMk/>
            <pc:sldMk cId="74412927" sldId="261"/>
            <ac:spMk id="16" creationId="{7F8E692E-776B-104B-07E2-006B7516EFFD}"/>
          </ac:spMkLst>
        </pc:spChg>
        <pc:picChg chg="mod">
          <ac:chgData name="Toma  Balsytė" userId="df948e8a-047a-409d-93e3-833a78cba40d" providerId="ADAL" clId="{9C0C3E55-9BD1-493A-B815-9441AE335B05}" dt="2025-04-15T12:17:18.570" v="38" actId="1076"/>
          <ac:picMkLst>
            <pc:docMk/>
            <pc:sldMk cId="74412927" sldId="261"/>
            <ac:picMk id="3" creationId="{00000000-0000-0000-0000-000000000000}"/>
          </ac:picMkLst>
        </pc:picChg>
        <pc:picChg chg="add mod">
          <ac:chgData name="Toma  Balsytė" userId="df948e8a-047a-409d-93e3-833a78cba40d" providerId="ADAL" clId="{9C0C3E55-9BD1-493A-B815-9441AE335B05}" dt="2025-04-15T12:16:03.730" v="17" actId="1076"/>
          <ac:picMkLst>
            <pc:docMk/>
            <pc:sldMk cId="74412927" sldId="261"/>
            <ac:picMk id="7" creationId="{DB565684-07E1-AA04-632B-A928AA540B01}"/>
          </ac:picMkLst>
        </pc:picChg>
      </pc:sldChg>
      <pc:sldChg chg="addSp modSp mod">
        <pc:chgData name="Toma  Balsytė" userId="df948e8a-047a-409d-93e3-833a78cba40d" providerId="ADAL" clId="{9C0C3E55-9BD1-493A-B815-9441AE335B05}" dt="2025-04-15T12:17:57.932" v="53" actId="1076"/>
        <pc:sldMkLst>
          <pc:docMk/>
          <pc:sldMk cId="617400447" sldId="262"/>
        </pc:sldMkLst>
        <pc:spChg chg="mod">
          <ac:chgData name="Toma  Balsytė" userId="df948e8a-047a-409d-93e3-833a78cba40d" providerId="ADAL" clId="{9C0C3E55-9BD1-493A-B815-9441AE335B05}" dt="2025-04-15T12:17:51.845" v="52" actId="20577"/>
          <ac:spMkLst>
            <pc:docMk/>
            <pc:sldMk cId="617400447" sldId="262"/>
            <ac:spMk id="3" creationId="{00000000-0000-0000-0000-000000000000}"/>
          </ac:spMkLst>
        </pc:spChg>
        <pc:spChg chg="add mod">
          <ac:chgData name="Toma  Balsytė" userId="df948e8a-047a-409d-93e3-833a78cba40d" providerId="ADAL" clId="{9C0C3E55-9BD1-493A-B815-9441AE335B05}" dt="2025-04-15T12:17:34.021" v="45" actId="1076"/>
          <ac:spMkLst>
            <pc:docMk/>
            <pc:sldMk cId="617400447" sldId="262"/>
            <ac:spMk id="5" creationId="{BE21D049-E3CE-E316-A90A-781243983189}"/>
          </ac:spMkLst>
        </pc:spChg>
        <pc:spChg chg="add mod">
          <ac:chgData name="Toma  Balsytė" userId="df948e8a-047a-409d-93e3-833a78cba40d" providerId="ADAL" clId="{9C0C3E55-9BD1-493A-B815-9441AE335B05}" dt="2025-04-15T12:17:41.216" v="47" actId="1076"/>
          <ac:spMkLst>
            <pc:docMk/>
            <pc:sldMk cId="617400447" sldId="262"/>
            <ac:spMk id="6" creationId="{2F12DF4C-3F86-8D35-ACAA-B1E68C6CE4E4}"/>
          </ac:spMkLst>
        </pc:spChg>
        <pc:spChg chg="add mod">
          <ac:chgData name="Toma  Balsytė" userId="df948e8a-047a-409d-93e3-833a78cba40d" providerId="ADAL" clId="{9C0C3E55-9BD1-493A-B815-9441AE335B05}" dt="2025-04-15T12:17:57.932" v="53" actId="1076"/>
          <ac:spMkLst>
            <pc:docMk/>
            <pc:sldMk cId="617400447" sldId="262"/>
            <ac:spMk id="7" creationId="{F5AD0F4B-9159-05F4-C6C6-D19C0731D616}"/>
          </ac:spMkLst>
        </pc:spChg>
      </pc:sldChg>
      <pc:sldChg chg="addSp modSp mod">
        <pc:chgData name="Toma  Balsytė" userId="df948e8a-047a-409d-93e3-833a78cba40d" providerId="ADAL" clId="{9C0C3E55-9BD1-493A-B815-9441AE335B05}" dt="2025-04-15T12:18:19.300" v="61" actId="1076"/>
        <pc:sldMkLst>
          <pc:docMk/>
          <pc:sldMk cId="295647950" sldId="263"/>
        </pc:sldMkLst>
        <pc:spChg chg="add mod">
          <ac:chgData name="Toma  Balsytė" userId="df948e8a-047a-409d-93e3-833a78cba40d" providerId="ADAL" clId="{9C0C3E55-9BD1-493A-B815-9441AE335B05}" dt="2025-04-15T12:18:08.401" v="57" actId="1076"/>
          <ac:spMkLst>
            <pc:docMk/>
            <pc:sldMk cId="295647950" sldId="263"/>
            <ac:spMk id="4" creationId="{7E0C776D-1237-8E6F-BDEC-167CAD282C40}"/>
          </ac:spMkLst>
        </pc:spChg>
        <pc:spChg chg="add mod">
          <ac:chgData name="Toma  Balsytė" userId="df948e8a-047a-409d-93e3-833a78cba40d" providerId="ADAL" clId="{9C0C3E55-9BD1-493A-B815-9441AE335B05}" dt="2025-04-15T12:18:19.300" v="61" actId="1076"/>
          <ac:spMkLst>
            <pc:docMk/>
            <pc:sldMk cId="295647950" sldId="263"/>
            <ac:spMk id="5" creationId="{12E263D7-F186-59E7-BCC8-D831A3EE2EA1}"/>
          </ac:spMkLst>
        </pc:spChg>
        <pc:spChg chg="add mod">
          <ac:chgData name="Toma  Balsytė" userId="df948e8a-047a-409d-93e3-833a78cba40d" providerId="ADAL" clId="{9C0C3E55-9BD1-493A-B815-9441AE335B05}" dt="2025-04-15T12:18:16.770" v="60" actId="1076"/>
          <ac:spMkLst>
            <pc:docMk/>
            <pc:sldMk cId="295647950" sldId="263"/>
            <ac:spMk id="6" creationId="{8E2EBC6F-89AC-DA0C-73A2-9C9A3A788BB9}"/>
          </ac:spMkLst>
        </pc:spChg>
      </pc:sldChg>
      <pc:sldChg chg="addSp modSp mod">
        <pc:chgData name="Toma  Balsytė" userId="df948e8a-047a-409d-93e3-833a78cba40d" providerId="ADAL" clId="{9C0C3E55-9BD1-493A-B815-9441AE335B05}" dt="2025-04-15T12:18:47.011" v="73" actId="1076"/>
        <pc:sldMkLst>
          <pc:docMk/>
          <pc:sldMk cId="1909195051" sldId="264"/>
        </pc:sldMkLst>
        <pc:spChg chg="add mod">
          <ac:chgData name="Toma  Balsytė" userId="df948e8a-047a-409d-93e3-833a78cba40d" providerId="ADAL" clId="{9C0C3E55-9BD1-493A-B815-9441AE335B05}" dt="2025-04-15T12:18:38.082" v="68" actId="1076"/>
          <ac:spMkLst>
            <pc:docMk/>
            <pc:sldMk cId="1909195051" sldId="264"/>
            <ac:spMk id="4" creationId="{01C79123-95D4-FD7E-24C5-0C72329A37EC}"/>
          </ac:spMkLst>
        </pc:spChg>
        <pc:spChg chg="add mod">
          <ac:chgData name="Toma  Balsytė" userId="df948e8a-047a-409d-93e3-833a78cba40d" providerId="ADAL" clId="{9C0C3E55-9BD1-493A-B815-9441AE335B05}" dt="2025-04-15T12:18:35.360" v="66" actId="14100"/>
          <ac:spMkLst>
            <pc:docMk/>
            <pc:sldMk cId="1909195051" sldId="264"/>
            <ac:spMk id="5" creationId="{F9C416EB-E50F-C870-9FC3-94FDABB16D3A}"/>
          </ac:spMkLst>
        </pc:spChg>
        <pc:spChg chg="add mod">
          <ac:chgData name="Toma  Balsytė" userId="df948e8a-047a-409d-93e3-833a78cba40d" providerId="ADAL" clId="{9C0C3E55-9BD1-493A-B815-9441AE335B05}" dt="2025-04-15T12:18:47.011" v="73" actId="1076"/>
          <ac:spMkLst>
            <pc:docMk/>
            <pc:sldMk cId="1909195051" sldId="264"/>
            <ac:spMk id="6" creationId="{B9462356-8F9E-7F56-82F5-E52AC33B98F7}"/>
          </ac:spMkLst>
        </pc:spChg>
      </pc:sldChg>
      <pc:sldChg chg="addSp modSp mod">
        <pc:chgData name="Toma  Balsytė" userId="df948e8a-047a-409d-93e3-833a78cba40d" providerId="ADAL" clId="{9C0C3E55-9BD1-493A-B815-9441AE335B05}" dt="2025-04-15T12:19:10.170" v="81" actId="1076"/>
        <pc:sldMkLst>
          <pc:docMk/>
          <pc:sldMk cId="1107763301" sldId="266"/>
        </pc:sldMkLst>
        <pc:spChg chg="add mod">
          <ac:chgData name="Toma  Balsytė" userId="df948e8a-047a-409d-93e3-833a78cba40d" providerId="ADAL" clId="{9C0C3E55-9BD1-493A-B815-9441AE335B05}" dt="2025-04-15T12:19:01.974" v="77" actId="1076"/>
          <ac:spMkLst>
            <pc:docMk/>
            <pc:sldMk cId="1107763301" sldId="266"/>
            <ac:spMk id="2" creationId="{57B05DC6-DDDE-3AAC-55EA-2E387281ECB4}"/>
          </ac:spMkLst>
        </pc:spChg>
        <pc:spChg chg="add mod">
          <ac:chgData name="Toma  Balsytė" userId="df948e8a-047a-409d-93e3-833a78cba40d" providerId="ADAL" clId="{9C0C3E55-9BD1-493A-B815-9441AE335B05}" dt="2025-04-15T12:19:10.170" v="81" actId="1076"/>
          <ac:spMkLst>
            <pc:docMk/>
            <pc:sldMk cId="1107763301" sldId="266"/>
            <ac:spMk id="3" creationId="{75581510-034F-B99A-62DF-20899F79CD88}"/>
          </ac:spMkLst>
        </pc:spChg>
      </pc:sldChg>
      <pc:sldChg chg="addSp modSp mod">
        <pc:chgData name="Toma  Balsytė" userId="df948e8a-047a-409d-93e3-833a78cba40d" providerId="ADAL" clId="{9C0C3E55-9BD1-493A-B815-9441AE335B05}" dt="2025-04-15T12:19:30.613" v="87" actId="1076"/>
        <pc:sldMkLst>
          <pc:docMk/>
          <pc:sldMk cId="3035357766" sldId="268"/>
        </pc:sldMkLst>
        <pc:spChg chg="add mod">
          <ac:chgData name="Toma  Balsytė" userId="df948e8a-047a-409d-93e3-833a78cba40d" providerId="ADAL" clId="{9C0C3E55-9BD1-493A-B815-9441AE335B05}" dt="2025-04-15T12:19:21.682" v="84" actId="14100"/>
          <ac:spMkLst>
            <pc:docMk/>
            <pc:sldMk cId="3035357766" sldId="268"/>
            <ac:spMk id="4" creationId="{630FCE58-4740-392C-2E9D-3C2F52B5FE15}"/>
          </ac:spMkLst>
        </pc:spChg>
        <pc:spChg chg="add mod">
          <ac:chgData name="Toma  Balsytė" userId="df948e8a-047a-409d-93e3-833a78cba40d" providerId="ADAL" clId="{9C0C3E55-9BD1-493A-B815-9441AE335B05}" dt="2025-04-15T12:19:30.613" v="87" actId="1076"/>
          <ac:spMkLst>
            <pc:docMk/>
            <pc:sldMk cId="3035357766" sldId="268"/>
            <ac:spMk id="5" creationId="{F5C3EAD7-1EFC-1378-C557-269FD7F58718}"/>
          </ac:spMkLst>
        </pc:spChg>
      </pc:sldChg>
      <pc:sldChg chg="addSp modSp mod">
        <pc:chgData name="Toma  Balsytė" userId="df948e8a-047a-409d-93e3-833a78cba40d" providerId="ADAL" clId="{9C0C3E55-9BD1-493A-B815-9441AE335B05}" dt="2025-04-15T12:19:50.202" v="95" actId="1076"/>
        <pc:sldMkLst>
          <pc:docMk/>
          <pc:sldMk cId="677931450" sldId="269"/>
        </pc:sldMkLst>
        <pc:spChg chg="add mod">
          <ac:chgData name="Toma  Balsytė" userId="df948e8a-047a-409d-93e3-833a78cba40d" providerId="ADAL" clId="{9C0C3E55-9BD1-493A-B815-9441AE335B05}" dt="2025-04-15T12:19:44.301" v="93" actId="1076"/>
          <ac:spMkLst>
            <pc:docMk/>
            <pc:sldMk cId="677931450" sldId="269"/>
            <ac:spMk id="5" creationId="{EE8F1316-428A-3340-2366-619F236594D8}"/>
          </ac:spMkLst>
        </pc:spChg>
        <pc:spChg chg="add mod">
          <ac:chgData name="Toma  Balsytė" userId="df948e8a-047a-409d-93e3-833a78cba40d" providerId="ADAL" clId="{9C0C3E55-9BD1-493A-B815-9441AE335B05}" dt="2025-04-15T12:19:50.202" v="95" actId="1076"/>
          <ac:spMkLst>
            <pc:docMk/>
            <pc:sldMk cId="677931450" sldId="269"/>
            <ac:spMk id="6" creationId="{24154FC4-1548-B803-3D7B-31BD3559AB4E}"/>
          </ac:spMkLst>
        </pc:spChg>
      </pc:sldChg>
      <pc:sldChg chg="addSp modSp mod">
        <pc:chgData name="Toma  Balsytė" userId="df948e8a-047a-409d-93e3-833a78cba40d" providerId="ADAL" clId="{9C0C3E55-9BD1-493A-B815-9441AE335B05}" dt="2025-04-15T12:20:12.462" v="101" actId="1076"/>
        <pc:sldMkLst>
          <pc:docMk/>
          <pc:sldMk cId="1243142939" sldId="270"/>
        </pc:sldMkLst>
        <pc:spChg chg="add mod">
          <ac:chgData name="Toma  Balsytė" userId="df948e8a-047a-409d-93e3-833a78cba40d" providerId="ADAL" clId="{9C0C3E55-9BD1-493A-B815-9441AE335B05}" dt="2025-04-15T12:20:01.273" v="97" actId="1076"/>
          <ac:spMkLst>
            <pc:docMk/>
            <pc:sldMk cId="1243142939" sldId="270"/>
            <ac:spMk id="4" creationId="{FCC933AD-A8AA-B062-EB44-0DE12D741972}"/>
          </ac:spMkLst>
        </pc:spChg>
        <pc:spChg chg="add mod">
          <ac:chgData name="Toma  Balsytė" userId="df948e8a-047a-409d-93e3-833a78cba40d" providerId="ADAL" clId="{9C0C3E55-9BD1-493A-B815-9441AE335B05}" dt="2025-04-15T12:20:12.462" v="101" actId="1076"/>
          <ac:spMkLst>
            <pc:docMk/>
            <pc:sldMk cId="1243142939" sldId="270"/>
            <ac:spMk id="5" creationId="{97D25BC9-2CA9-375A-AF5E-48BC0BADEF26}"/>
          </ac:spMkLst>
        </pc:spChg>
      </pc:sldChg>
      <pc:sldChg chg="addSp modSp mod">
        <pc:chgData name="Toma  Balsytė" userId="df948e8a-047a-409d-93e3-833a78cba40d" providerId="ADAL" clId="{9C0C3E55-9BD1-493A-B815-9441AE335B05}" dt="2025-04-15T12:20:39.892" v="108" actId="1076"/>
        <pc:sldMkLst>
          <pc:docMk/>
          <pc:sldMk cId="1062622664" sldId="272"/>
        </pc:sldMkLst>
        <pc:spChg chg="add mod">
          <ac:chgData name="Toma  Balsytė" userId="df948e8a-047a-409d-93e3-833a78cba40d" providerId="ADAL" clId="{9C0C3E55-9BD1-493A-B815-9441AE335B05}" dt="2025-04-15T12:20:26.110" v="104" actId="1076"/>
          <ac:spMkLst>
            <pc:docMk/>
            <pc:sldMk cId="1062622664" sldId="272"/>
            <ac:spMk id="5" creationId="{D6AD41A8-8A8E-4012-C616-DF0FC39572FD}"/>
          </ac:spMkLst>
        </pc:spChg>
        <pc:spChg chg="add mod">
          <ac:chgData name="Toma  Balsytė" userId="df948e8a-047a-409d-93e3-833a78cba40d" providerId="ADAL" clId="{9C0C3E55-9BD1-493A-B815-9441AE335B05}" dt="2025-04-15T12:20:39.892" v="108" actId="1076"/>
          <ac:spMkLst>
            <pc:docMk/>
            <pc:sldMk cId="1062622664" sldId="272"/>
            <ac:spMk id="6" creationId="{F734D56A-B0EF-D665-1A9D-530299BF76D6}"/>
          </ac:spMkLst>
        </pc:spChg>
        <pc:spChg chg="add mod">
          <ac:chgData name="Toma  Balsytė" userId="df948e8a-047a-409d-93e3-833a78cba40d" providerId="ADAL" clId="{9C0C3E55-9BD1-493A-B815-9441AE335B05}" dt="2025-04-15T12:20:37.391" v="107" actId="1076"/>
          <ac:spMkLst>
            <pc:docMk/>
            <pc:sldMk cId="1062622664" sldId="272"/>
            <ac:spMk id="7" creationId="{D94676C4-3330-95F2-FD80-27A64390D1A1}"/>
          </ac:spMkLst>
        </pc:spChg>
      </pc:sldChg>
      <pc:sldChg chg="addSp modSp mod">
        <pc:chgData name="Toma  Balsytė" userId="df948e8a-047a-409d-93e3-833a78cba40d" providerId="ADAL" clId="{9C0C3E55-9BD1-493A-B815-9441AE335B05}" dt="2025-04-15T12:21:07.110" v="116" actId="1076"/>
        <pc:sldMkLst>
          <pc:docMk/>
          <pc:sldMk cId="589315914" sldId="273"/>
        </pc:sldMkLst>
        <pc:spChg chg="add mod">
          <ac:chgData name="Toma  Balsytė" userId="df948e8a-047a-409d-93e3-833a78cba40d" providerId="ADAL" clId="{9C0C3E55-9BD1-493A-B815-9441AE335B05}" dt="2025-04-15T12:20:50.812" v="110" actId="1076"/>
          <ac:spMkLst>
            <pc:docMk/>
            <pc:sldMk cId="589315914" sldId="273"/>
            <ac:spMk id="5" creationId="{67E70973-83CC-DC88-CECC-D2C43B4E9C9E}"/>
          </ac:spMkLst>
        </pc:spChg>
        <pc:spChg chg="add mod">
          <ac:chgData name="Toma  Balsytė" userId="df948e8a-047a-409d-93e3-833a78cba40d" providerId="ADAL" clId="{9C0C3E55-9BD1-493A-B815-9441AE335B05}" dt="2025-04-15T12:20:57.652" v="112" actId="1076"/>
          <ac:spMkLst>
            <pc:docMk/>
            <pc:sldMk cId="589315914" sldId="273"/>
            <ac:spMk id="6" creationId="{46E72917-C379-9C89-1B05-D2CAFD0ACB51}"/>
          </ac:spMkLst>
        </pc:spChg>
        <pc:spChg chg="add mod">
          <ac:chgData name="Toma  Balsytė" userId="df948e8a-047a-409d-93e3-833a78cba40d" providerId="ADAL" clId="{9C0C3E55-9BD1-493A-B815-9441AE335B05}" dt="2025-04-15T12:21:02.201" v="114" actId="1076"/>
          <ac:spMkLst>
            <pc:docMk/>
            <pc:sldMk cId="589315914" sldId="273"/>
            <ac:spMk id="7" creationId="{53DFB895-BD7F-5AED-8C4C-7694C64735BD}"/>
          </ac:spMkLst>
        </pc:spChg>
        <pc:spChg chg="add mod">
          <ac:chgData name="Toma  Balsytė" userId="df948e8a-047a-409d-93e3-833a78cba40d" providerId="ADAL" clId="{9C0C3E55-9BD1-493A-B815-9441AE335B05}" dt="2025-04-15T12:21:07.110" v="116" actId="1076"/>
          <ac:spMkLst>
            <pc:docMk/>
            <pc:sldMk cId="589315914" sldId="273"/>
            <ac:spMk id="8" creationId="{DE0C779D-F844-5B8C-D5F4-C0471EFEF82E}"/>
          </ac:spMkLst>
        </pc:spChg>
      </pc:sldChg>
      <pc:sldChg chg="addSp delSp modSp mod">
        <pc:chgData name="Toma  Balsytė" userId="df948e8a-047a-409d-93e3-833a78cba40d" providerId="ADAL" clId="{9C0C3E55-9BD1-493A-B815-9441AE335B05}" dt="2025-04-15T12:22:42.340" v="155" actId="478"/>
        <pc:sldMkLst>
          <pc:docMk/>
          <pc:sldMk cId="899628539" sldId="274"/>
        </pc:sldMkLst>
        <pc:spChg chg="add mod">
          <ac:chgData name="Toma  Balsytė" userId="df948e8a-047a-409d-93e3-833a78cba40d" providerId="ADAL" clId="{9C0C3E55-9BD1-493A-B815-9441AE335B05}" dt="2025-04-15T12:21:29.221" v="128" actId="1076"/>
          <ac:spMkLst>
            <pc:docMk/>
            <pc:sldMk cId="899628539" sldId="274"/>
            <ac:spMk id="5" creationId="{038EF220-57BC-0E41-070B-61F2EA295B4E}"/>
          </ac:spMkLst>
        </pc:spChg>
        <pc:spChg chg="add mod">
          <ac:chgData name="Toma  Balsytė" userId="df948e8a-047a-409d-93e3-833a78cba40d" providerId="ADAL" clId="{9C0C3E55-9BD1-493A-B815-9441AE335B05}" dt="2025-04-15T12:21:33.260" v="129" actId="14100"/>
          <ac:spMkLst>
            <pc:docMk/>
            <pc:sldMk cId="899628539" sldId="274"/>
            <ac:spMk id="6" creationId="{1A479807-0926-ED6E-535A-18B63369687B}"/>
          </ac:spMkLst>
        </pc:spChg>
        <pc:spChg chg="add mod">
          <ac:chgData name="Toma  Balsytė" userId="df948e8a-047a-409d-93e3-833a78cba40d" providerId="ADAL" clId="{9C0C3E55-9BD1-493A-B815-9441AE335B05}" dt="2025-04-15T12:21:19.210" v="124" actId="1076"/>
          <ac:spMkLst>
            <pc:docMk/>
            <pc:sldMk cId="899628539" sldId="274"/>
            <ac:spMk id="7" creationId="{5301C870-4CA5-D54D-785E-D643ECE7D3BB}"/>
          </ac:spMkLst>
        </pc:spChg>
        <pc:spChg chg="add mod">
          <ac:chgData name="Toma  Balsytė" userId="df948e8a-047a-409d-93e3-833a78cba40d" providerId="ADAL" clId="{9C0C3E55-9BD1-493A-B815-9441AE335B05}" dt="2025-04-15T12:21:17.307" v="123" actId="1076"/>
          <ac:spMkLst>
            <pc:docMk/>
            <pc:sldMk cId="899628539" sldId="274"/>
            <ac:spMk id="8" creationId="{2C151309-D78D-A923-2653-9D75D58F8708}"/>
          </ac:spMkLst>
        </pc:spChg>
        <pc:spChg chg="add mod">
          <ac:chgData name="Toma  Balsytė" userId="df948e8a-047a-409d-93e3-833a78cba40d" providerId="ADAL" clId="{9C0C3E55-9BD1-493A-B815-9441AE335B05}" dt="2025-04-15T12:21:13.293" v="121"/>
          <ac:spMkLst>
            <pc:docMk/>
            <pc:sldMk cId="899628539" sldId="274"/>
            <ac:spMk id="9" creationId="{39885160-33C5-2BA2-A44D-8A870253C8D6}"/>
          </ac:spMkLst>
        </pc:spChg>
        <pc:spChg chg="add mod">
          <ac:chgData name="Toma  Balsytė" userId="df948e8a-047a-409d-93e3-833a78cba40d" providerId="ADAL" clId="{9C0C3E55-9BD1-493A-B815-9441AE335B05}" dt="2025-04-15T12:21:45.189" v="133" actId="1076"/>
          <ac:spMkLst>
            <pc:docMk/>
            <pc:sldMk cId="899628539" sldId="274"/>
            <ac:spMk id="11" creationId="{E70F9BBC-3076-F683-BFD9-0D6C53C3CB55}"/>
          </ac:spMkLst>
        </pc:spChg>
        <pc:spChg chg="add mod">
          <ac:chgData name="Toma  Balsytė" userId="df948e8a-047a-409d-93e3-833a78cba40d" providerId="ADAL" clId="{9C0C3E55-9BD1-493A-B815-9441AE335B05}" dt="2025-04-15T12:21:43.696" v="132" actId="1076"/>
          <ac:spMkLst>
            <pc:docMk/>
            <pc:sldMk cId="899628539" sldId="274"/>
            <ac:spMk id="12" creationId="{8EA7FB3E-C28E-2D55-406D-15A7EA6C1098}"/>
          </ac:spMkLst>
        </pc:spChg>
        <pc:picChg chg="add mod">
          <ac:chgData name="Toma  Balsytė" userId="df948e8a-047a-409d-93e3-833a78cba40d" providerId="ADAL" clId="{9C0C3E55-9BD1-493A-B815-9441AE335B05}" dt="2025-04-15T12:21:52.080" v="136" actId="1076"/>
          <ac:picMkLst>
            <pc:docMk/>
            <pc:sldMk cId="899628539" sldId="274"/>
            <ac:picMk id="10" creationId="{E688015C-07A7-FCC3-F1DF-6B72583169B2}"/>
          </ac:picMkLst>
        </pc:picChg>
        <pc:picChg chg="add mod">
          <ac:chgData name="Toma  Balsytė" userId="df948e8a-047a-409d-93e3-833a78cba40d" providerId="ADAL" clId="{9C0C3E55-9BD1-493A-B815-9441AE335B05}" dt="2025-04-15T12:22:10.565" v="144" actId="1076"/>
          <ac:picMkLst>
            <pc:docMk/>
            <pc:sldMk cId="899628539" sldId="274"/>
            <ac:picMk id="13" creationId="{E08C8020-C122-5647-7AE0-5C8DBA7A31A6}"/>
          </ac:picMkLst>
        </pc:picChg>
        <pc:picChg chg="add mod">
          <ac:chgData name="Toma  Balsytė" userId="df948e8a-047a-409d-93e3-833a78cba40d" providerId="ADAL" clId="{9C0C3E55-9BD1-493A-B815-9441AE335B05}" dt="2025-04-15T12:22:06.560" v="143" actId="1076"/>
          <ac:picMkLst>
            <pc:docMk/>
            <pc:sldMk cId="899628539" sldId="274"/>
            <ac:picMk id="14" creationId="{396F4C81-AFFC-3AB4-A844-34695646AEE3}"/>
          </ac:picMkLst>
        </pc:picChg>
        <pc:picChg chg="add mod">
          <ac:chgData name="Toma  Balsytė" userId="df948e8a-047a-409d-93e3-833a78cba40d" providerId="ADAL" clId="{9C0C3E55-9BD1-493A-B815-9441AE335B05}" dt="2025-04-15T12:22:03.930" v="142" actId="1076"/>
          <ac:picMkLst>
            <pc:docMk/>
            <pc:sldMk cId="899628539" sldId="274"/>
            <ac:picMk id="15" creationId="{629DE1D9-469D-870C-F8AD-DBFAB1537228}"/>
          </ac:picMkLst>
        </pc:picChg>
        <pc:picChg chg="add mod">
          <ac:chgData name="Toma  Balsytė" userId="df948e8a-047a-409d-93e3-833a78cba40d" providerId="ADAL" clId="{9C0C3E55-9BD1-493A-B815-9441AE335B05}" dt="2025-04-15T12:22:01.132" v="141" actId="1076"/>
          <ac:picMkLst>
            <pc:docMk/>
            <pc:sldMk cId="899628539" sldId="274"/>
            <ac:picMk id="16" creationId="{8D940FBF-2623-E029-5967-1E2871358C49}"/>
          </ac:picMkLst>
        </pc:picChg>
        <pc:picChg chg="add del mod">
          <ac:chgData name="Toma  Balsytė" userId="df948e8a-047a-409d-93e3-833a78cba40d" providerId="ADAL" clId="{9C0C3E55-9BD1-493A-B815-9441AE335B05}" dt="2025-04-15T12:22:42.340" v="155" actId="478"/>
          <ac:picMkLst>
            <pc:docMk/>
            <pc:sldMk cId="899628539" sldId="274"/>
            <ac:picMk id="17" creationId="{9CA73E79-DE38-C441-B663-99EBCBE7250C}"/>
          </ac:picMkLst>
        </pc:picChg>
        <pc:picChg chg="add mod">
          <ac:chgData name="Toma  Balsytė" userId="df948e8a-047a-409d-93e3-833a78cba40d" providerId="ADAL" clId="{9C0C3E55-9BD1-493A-B815-9441AE335B05}" dt="2025-04-15T12:22:36.030" v="154" actId="1076"/>
          <ac:picMkLst>
            <pc:docMk/>
            <pc:sldMk cId="899628539" sldId="274"/>
            <ac:picMk id="18" creationId="{78DCAF20-6780-0171-5A15-537ADE0565B5}"/>
          </ac:picMkLst>
        </pc:picChg>
        <pc:picChg chg="add mod">
          <ac:chgData name="Toma  Balsytė" userId="df948e8a-047a-409d-93e3-833a78cba40d" providerId="ADAL" clId="{9C0C3E55-9BD1-493A-B815-9441AE335B05}" dt="2025-04-15T12:22:31.540" v="153" actId="1076"/>
          <ac:picMkLst>
            <pc:docMk/>
            <pc:sldMk cId="899628539" sldId="274"/>
            <ac:picMk id="19" creationId="{CF3D563A-D2E5-1263-3A89-2E69AA2B5723}"/>
          </ac:picMkLst>
        </pc:picChg>
        <pc:picChg chg="add mod">
          <ac:chgData name="Toma  Balsytė" userId="df948e8a-047a-409d-93e3-833a78cba40d" providerId="ADAL" clId="{9C0C3E55-9BD1-493A-B815-9441AE335B05}" dt="2025-04-15T12:22:28.531" v="152" actId="1076"/>
          <ac:picMkLst>
            <pc:docMk/>
            <pc:sldMk cId="899628539" sldId="274"/>
            <ac:picMk id="20" creationId="{20A5DF64-29D4-4E2A-E640-CE3618E7A201}"/>
          </ac:picMkLst>
        </pc:picChg>
        <pc:picChg chg="add mod">
          <ac:chgData name="Toma  Balsytė" userId="df948e8a-047a-409d-93e3-833a78cba40d" providerId="ADAL" clId="{9C0C3E55-9BD1-493A-B815-9441AE335B05}" dt="2025-04-15T12:22:23.752" v="151" actId="1076"/>
          <ac:picMkLst>
            <pc:docMk/>
            <pc:sldMk cId="899628539" sldId="274"/>
            <ac:picMk id="21" creationId="{33E89C78-63A5-0ABD-F717-6BB2BE2044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Pavadinimo skaidrė">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lt-LT"/>
              <a:t>Spustelėję redag. ruoš. pavad. stilių</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lt-LT"/>
              <a:t>Spustelėję redag. ruoš. paantrš. stilių</a:t>
            </a:r>
            <a:endParaRPr lang="en-US" dirty="0"/>
          </a:p>
        </p:txBody>
      </p:sp>
      <p:sp>
        <p:nvSpPr>
          <p:cNvPr id="4" name="Date Placeholder 3"/>
          <p:cNvSpPr>
            <a:spLocks noGrp="1"/>
          </p:cNvSpPr>
          <p:nvPr>
            <p:ph type="dt" sz="half" idx="10"/>
          </p:nvPr>
        </p:nvSpPr>
        <p:spPr/>
        <p:txBody>
          <a:bodyPr/>
          <a:lstStyle/>
          <a:p>
            <a:fld id="{F5A815B4-22C6-455E-8DBC-F3B7EF4D62B2}" type="datetimeFigureOut">
              <a:rPr lang="lt-LT" smtClean="0"/>
              <a:t>2025-04-15</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3202109E-8DD3-4B4C-B03B-6A7EAD5CEAAE}" type="slidenum">
              <a:rPr lang="lt-LT" smtClean="0"/>
              <a:t>‹#›</a:t>
            </a:fld>
            <a:endParaRPr lang="lt-LT"/>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57443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 ruoš. pavad. stilių</a:t>
            </a:r>
            <a:endParaRPr lang="en-US" dirty="0"/>
          </a:p>
        </p:txBody>
      </p:sp>
      <p:sp>
        <p:nvSpPr>
          <p:cNvPr id="3" name="Content Placeholder 2"/>
          <p:cNvSpPr>
            <a:spLocks noGrp="1"/>
          </p:cNvSpPr>
          <p:nvPr>
            <p:ph idx="1"/>
          </p:nvPr>
        </p:nvSpPr>
        <p:spPr/>
        <p:txBody>
          <a:bodyPr anchor="ct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endParaRPr lang="en-US" dirty="0"/>
          </a:p>
        </p:txBody>
      </p:sp>
      <p:sp>
        <p:nvSpPr>
          <p:cNvPr id="4" name="Date Placeholder 3"/>
          <p:cNvSpPr>
            <a:spLocks noGrp="1"/>
          </p:cNvSpPr>
          <p:nvPr>
            <p:ph type="dt" sz="half" idx="10"/>
          </p:nvPr>
        </p:nvSpPr>
        <p:spPr/>
        <p:txBody>
          <a:bodyPr/>
          <a:lstStyle/>
          <a:p>
            <a:fld id="{F5A815B4-22C6-455E-8DBC-F3B7EF4D62B2}" type="datetimeFigureOut">
              <a:rPr lang="lt-LT" smtClean="0"/>
              <a:t>2025-04-15</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4144678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lt-LT"/>
              <a:t>Spustelėję redag. ruoš. pavad. stilių</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Spustelėję redag. ruoš. teksto stilių</a:t>
            </a:r>
          </a:p>
        </p:txBody>
      </p:sp>
      <p:sp>
        <p:nvSpPr>
          <p:cNvPr id="4" name="Date Placeholder 3"/>
          <p:cNvSpPr>
            <a:spLocks noGrp="1"/>
          </p:cNvSpPr>
          <p:nvPr>
            <p:ph type="dt" sz="half" idx="10"/>
          </p:nvPr>
        </p:nvSpPr>
        <p:spPr/>
        <p:txBody>
          <a:bodyPr/>
          <a:lstStyle/>
          <a:p>
            <a:fld id="{F5A815B4-22C6-455E-8DBC-F3B7EF4D62B2}" type="datetimeFigureOut">
              <a:rPr lang="lt-LT" smtClean="0"/>
              <a:t>2025-04-15</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3964450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 ruoš. pavad. stilių</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endParaRPr lang="en-US" dirty="0"/>
          </a:p>
        </p:txBody>
      </p:sp>
      <p:sp>
        <p:nvSpPr>
          <p:cNvPr id="5" name="Date Placeholder 4"/>
          <p:cNvSpPr>
            <a:spLocks noGrp="1"/>
          </p:cNvSpPr>
          <p:nvPr>
            <p:ph type="dt" sz="half" idx="10"/>
          </p:nvPr>
        </p:nvSpPr>
        <p:spPr/>
        <p:txBody>
          <a:bodyPr/>
          <a:lstStyle/>
          <a:p>
            <a:fld id="{F5A815B4-22C6-455E-8DBC-F3B7EF4D62B2}" type="datetimeFigureOut">
              <a:rPr lang="lt-LT" smtClean="0"/>
              <a:t>2025-04-15</a:t>
            </a:fld>
            <a:endParaRPr lang="lt-LT"/>
          </a:p>
        </p:txBody>
      </p:sp>
      <p:sp>
        <p:nvSpPr>
          <p:cNvPr id="6" name="Footer Placeholder 5"/>
          <p:cNvSpPr>
            <a:spLocks noGrp="1"/>
          </p:cNvSpPr>
          <p:nvPr>
            <p:ph type="ftr" sz="quarter" idx="11"/>
          </p:nvPr>
        </p:nvSpPr>
        <p:spPr/>
        <p:txBody>
          <a:bodyPr/>
          <a:lstStyle/>
          <a:p>
            <a:endParaRPr lang="lt-LT"/>
          </a:p>
        </p:txBody>
      </p:sp>
      <p:sp>
        <p:nvSpPr>
          <p:cNvPr id="7" name="Slide Number Placeholder 6"/>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3256264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lt-LT"/>
              <a:t>Spustelėję redag. ruoš. pavad. stilių</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Spustelėję redag. ruoš. teksto stilių</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Spustelėję redag. ruoš. teksto stilių</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endParaRPr lang="en-US" dirty="0"/>
          </a:p>
        </p:txBody>
      </p:sp>
      <p:sp>
        <p:nvSpPr>
          <p:cNvPr id="7" name="Date Placeholder 6"/>
          <p:cNvSpPr>
            <a:spLocks noGrp="1"/>
          </p:cNvSpPr>
          <p:nvPr>
            <p:ph type="dt" sz="half" idx="10"/>
          </p:nvPr>
        </p:nvSpPr>
        <p:spPr/>
        <p:txBody>
          <a:bodyPr/>
          <a:lstStyle/>
          <a:p>
            <a:fld id="{F5A815B4-22C6-455E-8DBC-F3B7EF4D62B2}" type="datetimeFigureOut">
              <a:rPr lang="lt-LT" smtClean="0"/>
              <a:t>2025-04-15</a:t>
            </a:fld>
            <a:endParaRPr lang="lt-LT"/>
          </a:p>
        </p:txBody>
      </p:sp>
      <p:sp>
        <p:nvSpPr>
          <p:cNvPr id="8" name="Footer Placeholder 7"/>
          <p:cNvSpPr>
            <a:spLocks noGrp="1"/>
          </p:cNvSpPr>
          <p:nvPr>
            <p:ph type="ftr" sz="quarter" idx="11"/>
          </p:nvPr>
        </p:nvSpPr>
        <p:spPr/>
        <p:txBody>
          <a:bodyPr/>
          <a:lstStyle/>
          <a:p>
            <a:endParaRPr lang="lt-LT"/>
          </a:p>
        </p:txBody>
      </p:sp>
      <p:sp>
        <p:nvSpPr>
          <p:cNvPr id="9" name="Slide Number Placeholder 8"/>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2742555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 ruoš. pavad. stilių</a:t>
            </a:r>
            <a:endParaRPr lang="en-US" dirty="0"/>
          </a:p>
        </p:txBody>
      </p:sp>
      <p:sp>
        <p:nvSpPr>
          <p:cNvPr id="3" name="Date Placeholder 2"/>
          <p:cNvSpPr>
            <a:spLocks noGrp="1"/>
          </p:cNvSpPr>
          <p:nvPr>
            <p:ph type="dt" sz="half" idx="10"/>
          </p:nvPr>
        </p:nvSpPr>
        <p:spPr/>
        <p:txBody>
          <a:bodyPr/>
          <a:lstStyle/>
          <a:p>
            <a:fld id="{F5A815B4-22C6-455E-8DBC-F3B7EF4D62B2}" type="datetimeFigureOut">
              <a:rPr lang="lt-LT" smtClean="0"/>
              <a:t>2025-04-15</a:t>
            </a:fld>
            <a:endParaRPr lang="lt-LT"/>
          </a:p>
        </p:txBody>
      </p:sp>
      <p:sp>
        <p:nvSpPr>
          <p:cNvPr id="4" name="Footer Placeholder 3"/>
          <p:cNvSpPr>
            <a:spLocks noGrp="1"/>
          </p:cNvSpPr>
          <p:nvPr>
            <p:ph type="ftr" sz="quarter" idx="11"/>
          </p:nvPr>
        </p:nvSpPr>
        <p:spPr/>
        <p:txBody>
          <a:bodyPr/>
          <a:lstStyle/>
          <a:p>
            <a:endParaRPr lang="lt-LT"/>
          </a:p>
        </p:txBody>
      </p:sp>
      <p:sp>
        <p:nvSpPr>
          <p:cNvPr id="5" name="Slide Number Placeholder 4"/>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2612872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A815B4-22C6-455E-8DBC-F3B7EF4D62B2}" type="datetimeFigureOut">
              <a:rPr lang="lt-LT" smtClean="0"/>
              <a:t>2025-04-15</a:t>
            </a:fld>
            <a:endParaRPr lang="lt-LT"/>
          </a:p>
        </p:txBody>
      </p:sp>
      <p:sp>
        <p:nvSpPr>
          <p:cNvPr id="3" name="Footer Placeholder 2"/>
          <p:cNvSpPr>
            <a:spLocks noGrp="1"/>
          </p:cNvSpPr>
          <p:nvPr>
            <p:ph type="ftr" sz="quarter" idx="11"/>
          </p:nvPr>
        </p:nvSpPr>
        <p:spPr/>
        <p:txBody>
          <a:bodyPr/>
          <a:lstStyle/>
          <a:p>
            <a:endParaRPr lang="lt-LT"/>
          </a:p>
        </p:txBody>
      </p:sp>
      <p:sp>
        <p:nvSpPr>
          <p:cNvPr id="4" name="Slide Number Placeholder 3"/>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401496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lt-LT"/>
              <a:t>Spustelėję redag. ruoš. pavad. stilių</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Spustelėję redag. ruoš. teksto stilių</a:t>
            </a:r>
          </a:p>
        </p:txBody>
      </p:sp>
      <p:sp>
        <p:nvSpPr>
          <p:cNvPr id="5" name="Date Placeholder 4"/>
          <p:cNvSpPr>
            <a:spLocks noGrp="1"/>
          </p:cNvSpPr>
          <p:nvPr>
            <p:ph type="dt" sz="half" idx="10"/>
          </p:nvPr>
        </p:nvSpPr>
        <p:spPr/>
        <p:txBody>
          <a:bodyPr/>
          <a:lstStyle/>
          <a:p>
            <a:fld id="{F5A815B4-22C6-455E-8DBC-F3B7EF4D62B2}" type="datetimeFigureOut">
              <a:rPr lang="lt-LT" smtClean="0"/>
              <a:t>2025-04-15</a:t>
            </a:fld>
            <a:endParaRPr lang="lt-LT"/>
          </a:p>
        </p:txBody>
      </p:sp>
      <p:sp>
        <p:nvSpPr>
          <p:cNvPr id="6" name="Footer Placeholder 5"/>
          <p:cNvSpPr>
            <a:spLocks noGrp="1"/>
          </p:cNvSpPr>
          <p:nvPr>
            <p:ph type="ftr" sz="quarter" idx="11"/>
          </p:nvPr>
        </p:nvSpPr>
        <p:spPr/>
        <p:txBody>
          <a:bodyPr/>
          <a:lstStyle/>
          <a:p>
            <a:endParaRPr lang="lt-LT"/>
          </a:p>
        </p:txBody>
      </p:sp>
      <p:sp>
        <p:nvSpPr>
          <p:cNvPr id="7" name="Slide Number Placeholder 6"/>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3768515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lt-LT"/>
              <a:t>Spustelėję redag. ruoš. pavad. stilių</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lt-LT"/>
              <a:t>Spustelėkite piktogr. norėdami įtraukti pav.</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Spustelėję redag. ruoš. teksto stilių</a:t>
            </a:r>
          </a:p>
        </p:txBody>
      </p:sp>
      <p:sp>
        <p:nvSpPr>
          <p:cNvPr id="5" name="Date Placeholder 4"/>
          <p:cNvSpPr>
            <a:spLocks noGrp="1"/>
          </p:cNvSpPr>
          <p:nvPr>
            <p:ph type="dt" sz="half" idx="10"/>
          </p:nvPr>
        </p:nvSpPr>
        <p:spPr/>
        <p:txBody>
          <a:bodyPr/>
          <a:lstStyle/>
          <a:p>
            <a:fld id="{F5A815B4-22C6-455E-8DBC-F3B7EF4D62B2}" type="datetimeFigureOut">
              <a:rPr lang="lt-LT" smtClean="0"/>
              <a:t>2025-04-15</a:t>
            </a:fld>
            <a:endParaRPr lang="lt-LT"/>
          </a:p>
        </p:txBody>
      </p:sp>
      <p:sp>
        <p:nvSpPr>
          <p:cNvPr id="6" name="Footer Placeholder 5"/>
          <p:cNvSpPr>
            <a:spLocks noGrp="1"/>
          </p:cNvSpPr>
          <p:nvPr>
            <p:ph type="ftr" sz="quarter" idx="11"/>
          </p:nvPr>
        </p:nvSpPr>
        <p:spPr/>
        <p:txBody>
          <a:bodyPr/>
          <a:lstStyle/>
          <a:p>
            <a:endParaRPr lang="lt-LT"/>
          </a:p>
        </p:txBody>
      </p:sp>
      <p:sp>
        <p:nvSpPr>
          <p:cNvPr id="7" name="Slide Number Placeholder 6"/>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3493774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nė nuotrauka su antraš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 ruoš. pavad. stilių</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lt-LT"/>
              <a:t>Spustelėkite piktogr. norėdami įtraukti pav.</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lt-LT"/>
              <a:t>Spustelėję redag. ruoš. teksto stilių</a:t>
            </a:r>
          </a:p>
        </p:txBody>
      </p:sp>
      <p:sp>
        <p:nvSpPr>
          <p:cNvPr id="3" name="Date Placeholder 2"/>
          <p:cNvSpPr>
            <a:spLocks noGrp="1"/>
          </p:cNvSpPr>
          <p:nvPr>
            <p:ph type="dt" sz="half" idx="10"/>
          </p:nvPr>
        </p:nvSpPr>
        <p:spPr/>
        <p:txBody>
          <a:bodyPr/>
          <a:lstStyle/>
          <a:p>
            <a:fld id="{F5A815B4-22C6-455E-8DBC-F3B7EF4D62B2}" type="datetimeFigureOut">
              <a:rPr lang="lt-LT" smtClean="0"/>
              <a:t>2025-04-15</a:t>
            </a:fld>
            <a:endParaRPr lang="lt-LT"/>
          </a:p>
        </p:txBody>
      </p:sp>
      <p:sp>
        <p:nvSpPr>
          <p:cNvPr id="4" name="Footer Placeholder 3"/>
          <p:cNvSpPr>
            <a:spLocks noGrp="1"/>
          </p:cNvSpPr>
          <p:nvPr>
            <p:ph type="ftr" sz="quarter" idx="11"/>
          </p:nvPr>
        </p:nvSpPr>
        <p:spPr/>
        <p:txBody>
          <a:bodyPr/>
          <a:lstStyle/>
          <a:p>
            <a:endParaRPr lang="lt-LT"/>
          </a:p>
        </p:txBody>
      </p:sp>
      <p:sp>
        <p:nvSpPr>
          <p:cNvPr id="5" name="Slide Number Placeholder 4"/>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3636272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avadinima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lt-LT"/>
              <a:t>Spustelėję redag. ruoš. pavad. stilių</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Spustelėję redag. ruoš. teksto stilių</a:t>
            </a:r>
          </a:p>
        </p:txBody>
      </p:sp>
      <p:sp>
        <p:nvSpPr>
          <p:cNvPr id="4" name="Date Placeholder 3"/>
          <p:cNvSpPr>
            <a:spLocks noGrp="1"/>
          </p:cNvSpPr>
          <p:nvPr>
            <p:ph type="dt" sz="half" idx="10"/>
          </p:nvPr>
        </p:nvSpPr>
        <p:spPr/>
        <p:txBody>
          <a:bodyPr/>
          <a:lstStyle/>
          <a:p>
            <a:fld id="{F5A815B4-22C6-455E-8DBC-F3B7EF4D62B2}" type="datetimeFigureOut">
              <a:rPr lang="lt-LT" smtClean="0"/>
              <a:t>2025-04-15</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24910770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asiūlymas su antrašte">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lt-LT"/>
              <a:t>Spustelėję redag. ruoš. pavad. stilių</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lt-LT"/>
              <a:t>Spustelėję redag. ruoš. teksto stilių</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Spustelėję redag. ruoš. teksto stilių</a:t>
            </a:r>
          </a:p>
        </p:txBody>
      </p:sp>
      <p:sp>
        <p:nvSpPr>
          <p:cNvPr id="4" name="Date Placeholder 3"/>
          <p:cNvSpPr>
            <a:spLocks noGrp="1"/>
          </p:cNvSpPr>
          <p:nvPr>
            <p:ph type="dt" sz="half" idx="10"/>
          </p:nvPr>
        </p:nvSpPr>
        <p:spPr/>
        <p:txBody>
          <a:bodyPr/>
          <a:lstStyle/>
          <a:p>
            <a:fld id="{F5A815B4-22C6-455E-8DBC-F3B7EF4D62B2}" type="datetimeFigureOut">
              <a:rPr lang="lt-LT" smtClean="0"/>
              <a:t>2025-04-15</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3202109E-8DD3-4B4C-B03B-6A7EAD5CEAAE}" type="slidenum">
              <a:rPr lang="lt-LT" smtClean="0"/>
              <a:t>‹#›</a:t>
            </a:fld>
            <a:endParaRPr lang="lt-LT"/>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7248397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Kortelės pavadinimas">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lt-LT"/>
              <a:t>Spustelėję redag. ruoš. pavad. stilių</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Spustelėję redag. ruoš. teksto stilių</a:t>
            </a:r>
          </a:p>
        </p:txBody>
      </p:sp>
      <p:sp>
        <p:nvSpPr>
          <p:cNvPr id="4" name="Date Placeholder 3"/>
          <p:cNvSpPr>
            <a:spLocks noGrp="1"/>
          </p:cNvSpPr>
          <p:nvPr>
            <p:ph type="dt" sz="half" idx="10"/>
          </p:nvPr>
        </p:nvSpPr>
        <p:spPr/>
        <p:txBody>
          <a:bodyPr/>
          <a:lstStyle/>
          <a:p>
            <a:fld id="{F5A815B4-22C6-455E-8DBC-F3B7EF4D62B2}" type="datetimeFigureOut">
              <a:rPr lang="lt-LT" smtClean="0"/>
              <a:t>2025-04-15</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42841153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asiūlymo pavadinimas kortelės">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lt-LT"/>
              <a:t>Spustelėję redag. ruoš. pavad. stilių</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lt-LT"/>
              <a:t>Spustelėję redag. ruoš. teksto stilių</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Spustelėję redag. ruoš. teksto stilių</a:t>
            </a:r>
          </a:p>
        </p:txBody>
      </p:sp>
      <p:sp>
        <p:nvSpPr>
          <p:cNvPr id="4" name="Date Placeholder 3"/>
          <p:cNvSpPr>
            <a:spLocks noGrp="1"/>
          </p:cNvSpPr>
          <p:nvPr>
            <p:ph type="dt" sz="half" idx="10"/>
          </p:nvPr>
        </p:nvSpPr>
        <p:spPr/>
        <p:txBody>
          <a:bodyPr/>
          <a:lstStyle/>
          <a:p>
            <a:fld id="{F5A815B4-22C6-455E-8DBC-F3B7EF4D62B2}" type="datetimeFigureOut">
              <a:rPr lang="lt-LT" smtClean="0"/>
              <a:t>2025-04-15</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3202109E-8DD3-4B4C-B03B-6A7EAD5CEAAE}" type="slidenum">
              <a:rPr lang="lt-LT" smtClean="0"/>
              <a:t>‹#›</a:t>
            </a:fld>
            <a:endParaRPr lang="lt-LT"/>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169690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arba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lt-LT"/>
              <a:t>Spustelėję redag. ruoš. pavad. stilių</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lt-LT"/>
              <a:t>Spustelėję redag. ruoš. teksto stilių</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Spustelėję redag. ruoš. teksto stilių</a:t>
            </a:r>
          </a:p>
        </p:txBody>
      </p:sp>
      <p:sp>
        <p:nvSpPr>
          <p:cNvPr id="4" name="Date Placeholder 3"/>
          <p:cNvSpPr>
            <a:spLocks noGrp="1"/>
          </p:cNvSpPr>
          <p:nvPr>
            <p:ph type="dt" sz="half" idx="10"/>
          </p:nvPr>
        </p:nvSpPr>
        <p:spPr/>
        <p:txBody>
          <a:bodyPr/>
          <a:lstStyle/>
          <a:p>
            <a:fld id="{F5A815B4-22C6-455E-8DBC-F3B7EF4D62B2}" type="datetimeFigureOut">
              <a:rPr lang="lt-LT" smtClean="0"/>
              <a:t>2025-04-15</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5350433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lt-LT"/>
              <a:t>Spustelėję redag. ruoš. pavad. stilių</a:t>
            </a:r>
            <a:endParaRPr lang="en-US" dirty="0"/>
          </a:p>
        </p:txBody>
      </p:sp>
      <p:sp>
        <p:nvSpPr>
          <p:cNvPr id="3" name="Vertical Text Placeholder 2"/>
          <p:cNvSpPr>
            <a:spLocks noGrp="1"/>
          </p:cNvSpPr>
          <p:nvPr>
            <p:ph type="body" orient="vert" idx="1"/>
          </p:nvPr>
        </p:nvSpPr>
        <p:spPr/>
        <p:txBody>
          <a:bodyPr vert="eaVert" anchor="t"/>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endParaRPr lang="en-US" dirty="0"/>
          </a:p>
        </p:txBody>
      </p:sp>
      <p:sp>
        <p:nvSpPr>
          <p:cNvPr id="4" name="Date Placeholder 3"/>
          <p:cNvSpPr>
            <a:spLocks noGrp="1"/>
          </p:cNvSpPr>
          <p:nvPr>
            <p:ph type="dt" sz="half" idx="10"/>
          </p:nvPr>
        </p:nvSpPr>
        <p:spPr/>
        <p:txBody>
          <a:bodyPr/>
          <a:lstStyle/>
          <a:p>
            <a:fld id="{F5A815B4-22C6-455E-8DBC-F3B7EF4D62B2}" type="datetimeFigureOut">
              <a:rPr lang="lt-LT" smtClean="0"/>
              <a:t>2025-04-15</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34268467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lt-LT"/>
              <a:t>Spustelėję redag. ruoš. pavad. stilių</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endParaRPr lang="en-US" dirty="0"/>
          </a:p>
        </p:txBody>
      </p:sp>
      <p:sp>
        <p:nvSpPr>
          <p:cNvPr id="4" name="Date Placeholder 3"/>
          <p:cNvSpPr>
            <a:spLocks noGrp="1"/>
          </p:cNvSpPr>
          <p:nvPr>
            <p:ph type="dt" sz="half" idx="10"/>
          </p:nvPr>
        </p:nvSpPr>
        <p:spPr/>
        <p:txBody>
          <a:bodyPr/>
          <a:lstStyle/>
          <a:p>
            <a:fld id="{F5A815B4-22C6-455E-8DBC-F3B7EF4D62B2}" type="datetimeFigureOut">
              <a:rPr lang="lt-LT" smtClean="0"/>
              <a:t>2025-04-15</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3202109E-8DD3-4B4C-B03B-6A7EAD5CEAAE}" type="slidenum">
              <a:rPr lang="lt-LT" smtClean="0"/>
              <a:t>‹#›</a:t>
            </a:fld>
            <a:endParaRPr lang="lt-LT"/>
          </a:p>
        </p:txBody>
      </p:sp>
    </p:spTree>
    <p:extLst>
      <p:ext uri="{BB962C8B-B14F-4D97-AF65-F5344CB8AC3E}">
        <p14:creationId xmlns:p14="http://schemas.microsoft.com/office/powerpoint/2010/main" val="2736390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lt-LT"/>
              <a:t>Spustelėję redag. ruoš. pavad. stilių</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lt-LT"/>
              <a:t>Spustelėję redag. ruoš. teksto stilių</a:t>
            </a:r>
          </a:p>
          <a:p>
            <a:pPr lvl="1"/>
            <a:r>
              <a:rPr lang="lt-LT"/>
              <a:t>Antras lygmuo</a:t>
            </a:r>
          </a:p>
          <a:p>
            <a:pPr lvl="2"/>
            <a:r>
              <a:rPr lang="lt-LT"/>
              <a:t>Trečias lygmuo</a:t>
            </a:r>
          </a:p>
          <a:p>
            <a:pPr lvl="3"/>
            <a:r>
              <a:rPr lang="lt-LT"/>
              <a:t>Ketvirtas lygmuo</a:t>
            </a:r>
          </a:p>
          <a:p>
            <a:pPr lvl="4"/>
            <a:r>
              <a:rPr lang="lt-LT"/>
              <a:t>Penktas lygmuo</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F5A815B4-22C6-455E-8DBC-F3B7EF4D62B2}" type="datetimeFigureOut">
              <a:rPr lang="lt-LT" smtClean="0"/>
              <a:t>2025-04-15</a:t>
            </a:fld>
            <a:endParaRPr lang="lt-LT"/>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lt-LT"/>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202109E-8DD3-4B4C-B03B-6A7EAD5CEAAE}" type="slidenum">
              <a:rPr lang="lt-LT" smtClean="0"/>
              <a:t>‹#›</a:t>
            </a:fld>
            <a:endParaRPr lang="lt-LT"/>
          </a:p>
        </p:txBody>
      </p:sp>
    </p:spTree>
    <p:extLst>
      <p:ext uri="{BB962C8B-B14F-4D97-AF65-F5344CB8AC3E}">
        <p14:creationId xmlns:p14="http://schemas.microsoft.com/office/powerpoint/2010/main" val="3148783425"/>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 id="2147483834" r:id="rId12"/>
    <p:sldLayoutId id="2147483835" r:id="rId13"/>
    <p:sldLayoutId id="2147483836" r:id="rId14"/>
    <p:sldLayoutId id="2147483837" r:id="rId15"/>
    <p:sldLayoutId id="2147483838" r:id="rId16"/>
    <p:sldLayoutId id="214748383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čiakampis 1"/>
          <p:cNvSpPr/>
          <p:nvPr/>
        </p:nvSpPr>
        <p:spPr>
          <a:xfrm>
            <a:off x="770019" y="327879"/>
            <a:ext cx="9519387" cy="3785652"/>
          </a:xfrm>
          <a:prstGeom prst="rect">
            <a:avLst/>
          </a:prstGeom>
        </p:spPr>
        <p:txBody>
          <a:bodyPr wrap="square">
            <a:spAutoFit/>
          </a:bodyPr>
          <a:lstStyle/>
          <a:p>
            <a:r>
              <a:rPr lang="lt-LT" sz="8000" dirty="0">
                <a:solidFill>
                  <a:srgbClr val="00B050"/>
                </a:solidFill>
                <a:latin typeface="Monotype Corsiva" panose="03010101010201010101" pitchFamily="66" charset="0"/>
              </a:rPr>
              <a:t>Žingsniai į sėkmingą ugdymą: aktyvaus mokymosi metodai</a:t>
            </a:r>
          </a:p>
        </p:txBody>
      </p:sp>
      <p:sp>
        <p:nvSpPr>
          <p:cNvPr id="3" name="Stačiakampis 2"/>
          <p:cNvSpPr/>
          <p:nvPr/>
        </p:nvSpPr>
        <p:spPr>
          <a:xfrm>
            <a:off x="770019" y="4896134"/>
            <a:ext cx="6096000" cy="1200329"/>
          </a:xfrm>
          <a:prstGeom prst="rect">
            <a:avLst/>
          </a:prstGeom>
        </p:spPr>
        <p:txBody>
          <a:bodyPr>
            <a:spAutoFit/>
          </a:bodyPr>
          <a:lstStyle/>
          <a:p>
            <a:r>
              <a:rPr lang="lt-LT" sz="2400" dirty="0">
                <a:latin typeface="Times New Roman" panose="02020603050405020304" pitchFamily="18" charset="0"/>
                <a:cs typeface="Times New Roman" panose="02020603050405020304" pitchFamily="18" charset="0"/>
              </a:rPr>
              <a:t>Klaipėdos lopšelis – darželis ,, </a:t>
            </a:r>
            <a:r>
              <a:rPr lang="lt-LT" sz="2400" dirty="0" err="1">
                <a:latin typeface="Times New Roman" panose="02020603050405020304" pitchFamily="18" charset="0"/>
                <a:cs typeface="Times New Roman" panose="02020603050405020304" pitchFamily="18" charset="0"/>
              </a:rPr>
              <a:t>Vėtrungėlė</a:t>
            </a:r>
            <a:r>
              <a:rPr lang="lt-LT" sz="2400" dirty="0">
                <a:latin typeface="Times New Roman" panose="02020603050405020304" pitchFamily="18" charset="0"/>
                <a:cs typeface="Times New Roman" panose="02020603050405020304" pitchFamily="18" charset="0"/>
              </a:rPr>
              <a:t>“ skyrius</a:t>
            </a:r>
          </a:p>
          <a:p>
            <a:r>
              <a:rPr lang="lt-LT" sz="2400" dirty="0">
                <a:latin typeface="Times New Roman" panose="02020603050405020304" pitchFamily="18" charset="0"/>
                <a:cs typeface="Times New Roman" panose="02020603050405020304" pitchFamily="18" charset="0"/>
              </a:rPr>
              <a:t>vyr. mokytoja Vaida </a:t>
            </a:r>
            <a:r>
              <a:rPr lang="lt-LT" sz="2400" dirty="0" err="1">
                <a:latin typeface="Times New Roman" panose="02020603050405020304" pitchFamily="18" charset="0"/>
                <a:cs typeface="Times New Roman" panose="02020603050405020304" pitchFamily="18" charset="0"/>
              </a:rPr>
              <a:t>Gridiajevienė</a:t>
            </a:r>
            <a:endParaRPr lang="lt-L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64690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6295" y="721895"/>
            <a:ext cx="8200724" cy="4031873"/>
          </a:xfrm>
          <a:prstGeom prst="rect">
            <a:avLst/>
          </a:prstGeom>
          <a:noFill/>
        </p:spPr>
        <p:txBody>
          <a:bodyPr wrap="square" rtlCol="0">
            <a:spAutoFit/>
          </a:bodyPr>
          <a:lstStyle/>
          <a:p>
            <a:pPr algn="ctr"/>
            <a:r>
              <a:rPr lang="lt-LT" sz="4400" dirty="0"/>
              <a:t>                                                            </a:t>
            </a:r>
            <a:r>
              <a:rPr lang="lt-LT" sz="4400" dirty="0">
                <a:latin typeface="Times New Roman" panose="02020603050405020304" pitchFamily="18" charset="0"/>
                <a:cs typeface="Times New Roman" panose="02020603050405020304" pitchFamily="18" charset="0"/>
              </a:rPr>
              <a:t>Pranešimo tikslas</a:t>
            </a:r>
          </a:p>
          <a:p>
            <a:endParaRPr lang="lt-LT" sz="3600" dirty="0">
              <a:latin typeface="Times New Roman" panose="02020603050405020304" pitchFamily="18" charset="0"/>
              <a:cs typeface="Times New Roman" panose="02020603050405020304" pitchFamily="18" charset="0"/>
            </a:endParaRPr>
          </a:p>
          <a:p>
            <a:pPr algn="ctr"/>
            <a:r>
              <a:rPr lang="lt-LT" sz="4000" dirty="0">
                <a:latin typeface="Times New Roman" panose="02020603050405020304" pitchFamily="18" charset="0"/>
                <a:cs typeface="Times New Roman" panose="02020603050405020304" pitchFamily="18" charset="0"/>
              </a:rPr>
              <a:t>   </a:t>
            </a:r>
            <a:r>
              <a:rPr lang="lt-LT" sz="4400" dirty="0">
                <a:latin typeface="Times New Roman" panose="02020603050405020304" pitchFamily="18" charset="0"/>
                <a:cs typeface="Times New Roman" panose="02020603050405020304" pitchFamily="18" charset="0"/>
              </a:rPr>
              <a:t>Pasidalinti gerąja ugdymosi patirtimi taikant aktyvaus mokymosi metodus</a:t>
            </a:r>
          </a:p>
        </p:txBody>
      </p:sp>
    </p:spTree>
    <p:extLst>
      <p:ext uri="{BB962C8B-B14F-4D97-AF65-F5344CB8AC3E}">
        <p14:creationId xmlns:p14="http://schemas.microsoft.com/office/powerpoint/2010/main" val="1412564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9133" y="202131"/>
            <a:ext cx="11040176" cy="7017306"/>
          </a:xfrm>
          <a:prstGeom prst="rect">
            <a:avLst/>
          </a:prstGeom>
          <a:noFill/>
        </p:spPr>
        <p:txBody>
          <a:bodyPr wrap="square" rtlCol="0">
            <a:spAutoFit/>
          </a:bodyPr>
          <a:lstStyle/>
          <a:p>
            <a:r>
              <a:rPr lang="lt-LT" dirty="0"/>
              <a:t>                                  </a:t>
            </a:r>
            <a:r>
              <a:rPr lang="lt-LT" sz="4000" dirty="0">
                <a:latin typeface="Times New Roman" panose="02020603050405020304" pitchFamily="18" charset="0"/>
                <a:cs typeface="Times New Roman" panose="02020603050405020304" pitchFamily="18" charset="0"/>
              </a:rPr>
              <a:t>Kuris mokymosi metodas geriausias</a:t>
            </a:r>
            <a:r>
              <a:rPr lang="de-LU" sz="4000" dirty="0">
                <a:latin typeface="Times New Roman" panose="02020603050405020304" pitchFamily="18" charset="0"/>
                <a:cs typeface="Times New Roman" panose="02020603050405020304" pitchFamily="18" charset="0"/>
              </a:rPr>
              <a:t>?</a:t>
            </a:r>
            <a:endParaRPr lang="en-US" sz="4000" dirty="0">
              <a:latin typeface="Times New Roman" panose="02020603050405020304" pitchFamily="18" charset="0"/>
              <a:cs typeface="Times New Roman" panose="02020603050405020304" pitchFamily="18" charset="0"/>
            </a:endParaRPr>
          </a:p>
          <a:p>
            <a:endParaRPr lang="en-US" sz="4000" dirty="0">
              <a:latin typeface="Times New Roman" panose="02020603050405020304" pitchFamily="18" charset="0"/>
              <a:cs typeface="Times New Roman" panose="02020603050405020304" pitchFamily="18" charset="0"/>
            </a:endParaRPr>
          </a:p>
          <a:p>
            <a:r>
              <a:rPr lang="lt-LT" sz="4000" dirty="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T</a:t>
            </a:r>
            <a:r>
              <a:rPr lang="lt-LT" sz="4000" dirty="0">
                <a:latin typeface="Times New Roman" panose="02020603050405020304" pitchFamily="18" charset="0"/>
                <a:cs typeface="Times New Roman" panose="02020603050405020304" pitchFamily="18" charset="0"/>
              </a:rPr>
              <a:t>ai tas pats, jei klaustume staliaus, kuris jo įrankis geriausias. Jis juk pasirenka įrankį atsižvelgdamas į tai, ar nori gręžti skylę, ar sukti varžtą, ar perpjauti lentą. Kiekvienas įrankis turi savo paskirtį, o geras stalius ne tik žino, kaip kurį įrankį naudoti, bet ir gali įvertinti, kuris įrankis tinkamiausias konkrečioje situacijoje.</a:t>
            </a:r>
            <a:endParaRPr lang="en-US" sz="40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p>
          <a:p>
            <a:endParaRPr lang="en-US" dirty="0"/>
          </a:p>
          <a:p>
            <a:endParaRPr lang="en-US" dirty="0"/>
          </a:p>
          <a:p>
            <a:endParaRPr lang="lt-LT" dirty="0"/>
          </a:p>
        </p:txBody>
      </p:sp>
    </p:spTree>
    <p:extLst>
      <p:ext uri="{BB962C8B-B14F-4D97-AF65-F5344CB8AC3E}">
        <p14:creationId xmlns:p14="http://schemas.microsoft.com/office/powerpoint/2010/main" val="2133305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8265" y="154004"/>
            <a:ext cx="10202779" cy="5632311"/>
          </a:xfrm>
          <a:prstGeom prst="rect">
            <a:avLst/>
          </a:prstGeom>
          <a:noFill/>
        </p:spPr>
        <p:txBody>
          <a:bodyPr wrap="square" rtlCol="0">
            <a:spAutoFit/>
          </a:bodyPr>
          <a:lstStyle/>
          <a:p>
            <a:r>
              <a:rPr lang="lt-LT" sz="4000" dirty="0">
                <a:latin typeface="Times New Roman" panose="02020603050405020304" pitchFamily="18" charset="0"/>
                <a:cs typeface="Times New Roman" panose="02020603050405020304" pitchFamily="18" charset="0"/>
              </a:rPr>
              <a:t>     Prastų, netinkamų metodų nėra, tačiau yra metodų, kurie neatitinka mokyti konkrečių dalykų ar konkrečioms kompetencijoms įgyti. Yra metodų, netinkami konkretiems vaikams. Metodai, kuriais neskatinamas mokinių aktyvumas (mokytojo aiškinimas), kartais yra neišvengiami, tačiau jų nepakanka. Turėtų būti taikomi įvairūs metodai, nes ir ugdytinių mokymosi stiliai yra skirtingi.</a:t>
            </a:r>
          </a:p>
        </p:txBody>
      </p:sp>
    </p:spTree>
    <p:extLst>
      <p:ext uri="{BB962C8B-B14F-4D97-AF65-F5344CB8AC3E}">
        <p14:creationId xmlns:p14="http://schemas.microsoft.com/office/powerpoint/2010/main" val="1626508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9411" y="259882"/>
            <a:ext cx="8768615" cy="1200329"/>
          </a:xfrm>
          <a:prstGeom prst="rect">
            <a:avLst/>
          </a:prstGeom>
          <a:noFill/>
        </p:spPr>
        <p:txBody>
          <a:bodyPr wrap="square" rtlCol="0">
            <a:spAutoFit/>
          </a:bodyPr>
          <a:lstStyle/>
          <a:p>
            <a:r>
              <a:rPr lang="lt-LT" sz="3200" dirty="0">
                <a:latin typeface="Times New Roman" panose="02020603050405020304" pitchFamily="18" charset="0"/>
                <a:cs typeface="Times New Roman" panose="02020603050405020304" pitchFamily="18" charset="0"/>
              </a:rPr>
              <a:t>             Susieti skaičių su atitinkamu simboliu</a:t>
            </a:r>
          </a:p>
          <a:p>
            <a:r>
              <a:rPr lang="lt-LT" sz="4000" dirty="0">
                <a:latin typeface="Times New Roman" panose="02020603050405020304" pitchFamily="18" charset="0"/>
                <a:cs typeface="Times New Roman" panose="02020603050405020304" pitchFamily="18" charset="0"/>
              </a:rPr>
              <a:t>          </a:t>
            </a:r>
            <a:r>
              <a:rPr lang="lt-LT" sz="2400" dirty="0">
                <a:latin typeface="Times New Roman" panose="02020603050405020304" pitchFamily="18" charset="0"/>
                <a:cs typeface="Times New Roman" panose="02020603050405020304" pitchFamily="18" charset="0"/>
              </a:rPr>
              <a:t>(rodomas simbolis, vaikas turi susieti su </a:t>
            </a:r>
            <a:r>
              <a:rPr lang="lt-LT" sz="2400" dirty="0" err="1">
                <a:latin typeface="Times New Roman" panose="02020603050405020304" pitchFamily="18" charset="0"/>
                <a:cs typeface="Times New Roman" panose="02020603050405020304" pitchFamily="18" charset="0"/>
              </a:rPr>
              <a:t>skaičiu</a:t>
            </a:r>
            <a:r>
              <a:rPr lang="lt-LT" sz="2400" dirty="0">
                <a:latin typeface="Times New Roman" panose="02020603050405020304" pitchFamily="18" charset="0"/>
                <a:cs typeface="Times New Roman" panose="02020603050405020304" pitchFamily="18" charset="0"/>
              </a:rPr>
              <a:t>)</a:t>
            </a:r>
          </a:p>
        </p:txBody>
      </p:sp>
      <p:pic>
        <p:nvPicPr>
          <p:cNvPr id="3" name="Paveikslėlis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3112865" y="59956"/>
            <a:ext cx="4779409" cy="804858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592907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296" y="219456"/>
            <a:ext cx="4992961" cy="374904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 name="Paveikslėlis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78952" y="219456"/>
            <a:ext cx="3547029" cy="472392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4" name="Paveikslėlis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08835" y="1837944"/>
            <a:ext cx="3693333" cy="491877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Žvaigždė: 5 kampų 4">
            <a:extLst>
              <a:ext uri="{FF2B5EF4-FFF2-40B4-BE49-F238E27FC236}">
                <a16:creationId xmlns:a16="http://schemas.microsoft.com/office/drawing/2014/main" id="{9A67BD90-964B-B0BF-DBE3-E30620DC9144}"/>
              </a:ext>
            </a:extLst>
          </p:cNvPr>
          <p:cNvSpPr/>
          <p:nvPr/>
        </p:nvSpPr>
        <p:spPr>
          <a:xfrm>
            <a:off x="2506046" y="1024128"/>
            <a:ext cx="602914" cy="722376"/>
          </a:xfrm>
          <a:prstGeom prst="star5">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endParaRPr lang="lt-LT"/>
          </a:p>
        </p:txBody>
      </p:sp>
      <p:sp>
        <p:nvSpPr>
          <p:cNvPr id="6" name="Saulė 5">
            <a:extLst>
              <a:ext uri="{FF2B5EF4-FFF2-40B4-BE49-F238E27FC236}">
                <a16:creationId xmlns:a16="http://schemas.microsoft.com/office/drawing/2014/main" id="{FFA0ECBC-45F4-F904-ECB4-A72CDD791EB5}"/>
              </a:ext>
            </a:extLst>
          </p:cNvPr>
          <p:cNvSpPr/>
          <p:nvPr/>
        </p:nvSpPr>
        <p:spPr>
          <a:xfrm>
            <a:off x="2560488" y="1088136"/>
            <a:ext cx="602914" cy="562356"/>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pic>
        <p:nvPicPr>
          <p:cNvPr id="7" name="Paveikslėlis 6">
            <a:extLst>
              <a:ext uri="{FF2B5EF4-FFF2-40B4-BE49-F238E27FC236}">
                <a16:creationId xmlns:a16="http://schemas.microsoft.com/office/drawing/2014/main" id="{DB565684-07E1-AA04-632B-A928AA540B01}"/>
              </a:ext>
            </a:extLst>
          </p:cNvPr>
          <p:cNvPicPr>
            <a:picLocks noChangeAspect="1"/>
          </p:cNvPicPr>
          <p:nvPr/>
        </p:nvPicPr>
        <p:blipFill>
          <a:blip r:embed="rId5"/>
          <a:stretch>
            <a:fillRect/>
          </a:stretch>
        </p:blipFill>
        <p:spPr>
          <a:xfrm>
            <a:off x="6482707" y="2599919"/>
            <a:ext cx="621846" cy="579170"/>
          </a:xfrm>
          <a:prstGeom prst="rect">
            <a:avLst/>
          </a:prstGeom>
        </p:spPr>
      </p:pic>
      <p:sp>
        <p:nvSpPr>
          <p:cNvPr id="8" name="Saulė 7">
            <a:extLst>
              <a:ext uri="{FF2B5EF4-FFF2-40B4-BE49-F238E27FC236}">
                <a16:creationId xmlns:a16="http://schemas.microsoft.com/office/drawing/2014/main" id="{4C9429A7-2B6C-0F12-0926-154F156AC6F4}"/>
              </a:ext>
            </a:extLst>
          </p:cNvPr>
          <p:cNvSpPr/>
          <p:nvPr/>
        </p:nvSpPr>
        <p:spPr>
          <a:xfrm>
            <a:off x="6039904" y="2488667"/>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9" name="Saulė 8">
            <a:extLst>
              <a:ext uri="{FF2B5EF4-FFF2-40B4-BE49-F238E27FC236}">
                <a16:creationId xmlns:a16="http://schemas.microsoft.com/office/drawing/2014/main" id="{1F796839-1461-62F5-DEA7-97F6400A4EE0}"/>
              </a:ext>
            </a:extLst>
          </p:cNvPr>
          <p:cNvSpPr/>
          <p:nvPr/>
        </p:nvSpPr>
        <p:spPr>
          <a:xfrm>
            <a:off x="3922917" y="1168895"/>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10" name="Saulė 9">
            <a:extLst>
              <a:ext uri="{FF2B5EF4-FFF2-40B4-BE49-F238E27FC236}">
                <a16:creationId xmlns:a16="http://schemas.microsoft.com/office/drawing/2014/main" id="{A31B8B5A-1FA2-C485-D154-9F9F0DA2DE28}"/>
              </a:ext>
            </a:extLst>
          </p:cNvPr>
          <p:cNvSpPr/>
          <p:nvPr/>
        </p:nvSpPr>
        <p:spPr>
          <a:xfrm>
            <a:off x="3527229" y="1200887"/>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11" name="Saulė 10">
            <a:extLst>
              <a:ext uri="{FF2B5EF4-FFF2-40B4-BE49-F238E27FC236}">
                <a16:creationId xmlns:a16="http://schemas.microsoft.com/office/drawing/2014/main" id="{EC0FF49B-E899-C25E-6D00-9B1A2B574682}"/>
              </a:ext>
            </a:extLst>
          </p:cNvPr>
          <p:cNvSpPr/>
          <p:nvPr/>
        </p:nvSpPr>
        <p:spPr>
          <a:xfrm>
            <a:off x="3148903" y="1249655"/>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12" name="Saulė 11">
            <a:extLst>
              <a:ext uri="{FF2B5EF4-FFF2-40B4-BE49-F238E27FC236}">
                <a16:creationId xmlns:a16="http://schemas.microsoft.com/office/drawing/2014/main" id="{B6D4493F-024F-9CF6-7540-35DE3B0D2159}"/>
              </a:ext>
            </a:extLst>
          </p:cNvPr>
          <p:cNvSpPr/>
          <p:nvPr/>
        </p:nvSpPr>
        <p:spPr>
          <a:xfrm>
            <a:off x="5414896" y="2731782"/>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13" name="Saulė 12">
            <a:extLst>
              <a:ext uri="{FF2B5EF4-FFF2-40B4-BE49-F238E27FC236}">
                <a16:creationId xmlns:a16="http://schemas.microsoft.com/office/drawing/2014/main" id="{DCA49FBA-4A60-88E2-4797-E17425EE733C}"/>
              </a:ext>
            </a:extLst>
          </p:cNvPr>
          <p:cNvSpPr/>
          <p:nvPr/>
        </p:nvSpPr>
        <p:spPr>
          <a:xfrm>
            <a:off x="5033157" y="2841485"/>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14" name="Saulė 13">
            <a:extLst>
              <a:ext uri="{FF2B5EF4-FFF2-40B4-BE49-F238E27FC236}">
                <a16:creationId xmlns:a16="http://schemas.microsoft.com/office/drawing/2014/main" id="{CDAD449E-6AC4-D639-4162-3F130EBDBF49}"/>
              </a:ext>
            </a:extLst>
          </p:cNvPr>
          <p:cNvSpPr/>
          <p:nvPr/>
        </p:nvSpPr>
        <p:spPr>
          <a:xfrm>
            <a:off x="4646465" y="2932201"/>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15" name="Saulė 14">
            <a:extLst>
              <a:ext uri="{FF2B5EF4-FFF2-40B4-BE49-F238E27FC236}">
                <a16:creationId xmlns:a16="http://schemas.microsoft.com/office/drawing/2014/main" id="{86B607AC-F42D-5B83-5A70-34E599A9CDCF}"/>
              </a:ext>
            </a:extLst>
          </p:cNvPr>
          <p:cNvSpPr/>
          <p:nvPr/>
        </p:nvSpPr>
        <p:spPr>
          <a:xfrm>
            <a:off x="8357067" y="968476"/>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16" name="Saulė 15">
            <a:extLst>
              <a:ext uri="{FF2B5EF4-FFF2-40B4-BE49-F238E27FC236}">
                <a16:creationId xmlns:a16="http://schemas.microsoft.com/office/drawing/2014/main" id="{7F8E692E-776B-104B-07E2-006B7516EFFD}"/>
              </a:ext>
            </a:extLst>
          </p:cNvPr>
          <p:cNvSpPr/>
          <p:nvPr/>
        </p:nvSpPr>
        <p:spPr>
          <a:xfrm>
            <a:off x="9093832" y="1029474"/>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Tree>
    <p:extLst>
      <p:ext uri="{BB962C8B-B14F-4D97-AF65-F5344CB8AC3E}">
        <p14:creationId xmlns:p14="http://schemas.microsoft.com/office/powerpoint/2010/main" val="74412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29315" y="452388"/>
            <a:ext cx="8508733" cy="1323439"/>
          </a:xfrm>
          <a:prstGeom prst="rect">
            <a:avLst/>
          </a:prstGeom>
          <a:noFill/>
        </p:spPr>
        <p:txBody>
          <a:bodyPr wrap="square" rtlCol="0">
            <a:spAutoFit/>
          </a:bodyPr>
          <a:lstStyle/>
          <a:p>
            <a:r>
              <a:rPr lang="lt-LT" sz="3200" dirty="0">
                <a:latin typeface="Times New Roman" panose="02020603050405020304" pitchFamily="18" charset="0"/>
                <a:cs typeface="Times New Roman" panose="02020603050405020304" pitchFamily="18" charset="0"/>
              </a:rPr>
              <a:t>     Kelintinių skaitvardžių įvardinimas</a:t>
            </a:r>
          </a:p>
          <a:p>
            <a:r>
              <a:rPr lang="lt-LT" sz="2400" dirty="0">
                <a:latin typeface="Times New Roman" panose="02020603050405020304" pitchFamily="18" charset="0"/>
                <a:cs typeface="Times New Roman" panose="02020603050405020304" pitchFamily="18" charset="0"/>
              </a:rPr>
              <a:t>(rodomas skaičius, vaikai įvardina ant kurio</a:t>
            </a:r>
            <a:r>
              <a:rPr lang="en-US" sz="2400" dirty="0">
                <a:latin typeface="Times New Roman" panose="02020603050405020304" pitchFamily="18" charset="0"/>
                <a:cs typeface="Times New Roman" panose="02020603050405020304" pitchFamily="18" charset="0"/>
              </a:rPr>
              <a:t>s</a:t>
            </a:r>
            <a:r>
              <a:rPr lang="lt-LT" sz="2400" dirty="0">
                <a:latin typeface="Times New Roman" panose="02020603050405020304" pitchFamily="18" charset="0"/>
                <a:cs typeface="Times New Roman" panose="02020603050405020304" pitchFamily="18" charset="0"/>
              </a:rPr>
              <a:t> kėdės sės: pirmos, antros, trečios...)</a:t>
            </a:r>
          </a:p>
        </p:txBody>
      </p:sp>
      <p:pic>
        <p:nvPicPr>
          <p:cNvPr id="2" name="Paveikslėlis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1951" y="1775827"/>
            <a:ext cx="3704913" cy="478970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4" name="Paveikslėlis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682488" y="2271635"/>
            <a:ext cx="4807712" cy="381609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Saulė 4">
            <a:extLst>
              <a:ext uri="{FF2B5EF4-FFF2-40B4-BE49-F238E27FC236}">
                <a16:creationId xmlns:a16="http://schemas.microsoft.com/office/drawing/2014/main" id="{BE21D049-E3CE-E316-A90A-781243983189}"/>
              </a:ext>
            </a:extLst>
          </p:cNvPr>
          <p:cNvSpPr/>
          <p:nvPr/>
        </p:nvSpPr>
        <p:spPr>
          <a:xfrm>
            <a:off x="2197608" y="2560320"/>
            <a:ext cx="865632" cy="804671"/>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6" name="Saulė 5">
            <a:extLst>
              <a:ext uri="{FF2B5EF4-FFF2-40B4-BE49-F238E27FC236}">
                <a16:creationId xmlns:a16="http://schemas.microsoft.com/office/drawing/2014/main" id="{2F12DF4C-3F86-8D35-ACAA-B1E68C6CE4E4}"/>
              </a:ext>
            </a:extLst>
          </p:cNvPr>
          <p:cNvSpPr/>
          <p:nvPr/>
        </p:nvSpPr>
        <p:spPr>
          <a:xfrm>
            <a:off x="7207120" y="3578427"/>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7" name="Saulė 6">
            <a:extLst>
              <a:ext uri="{FF2B5EF4-FFF2-40B4-BE49-F238E27FC236}">
                <a16:creationId xmlns:a16="http://schemas.microsoft.com/office/drawing/2014/main" id="{F5AD0F4B-9159-05F4-C6C6-D19C0731D616}"/>
              </a:ext>
            </a:extLst>
          </p:cNvPr>
          <p:cNvSpPr/>
          <p:nvPr/>
        </p:nvSpPr>
        <p:spPr>
          <a:xfrm>
            <a:off x="8152532" y="3228581"/>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Tree>
    <p:extLst>
      <p:ext uri="{BB962C8B-B14F-4D97-AF65-F5344CB8AC3E}">
        <p14:creationId xmlns:p14="http://schemas.microsoft.com/office/powerpoint/2010/main" val="617400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8882" y="282944"/>
            <a:ext cx="4536038" cy="61746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 name="Paveikslėlis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28653" y="374384"/>
            <a:ext cx="4763603" cy="61746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4" name="Saulė 3">
            <a:extLst>
              <a:ext uri="{FF2B5EF4-FFF2-40B4-BE49-F238E27FC236}">
                <a16:creationId xmlns:a16="http://schemas.microsoft.com/office/drawing/2014/main" id="{7E0C776D-1237-8E6F-BDEC-167CAD282C40}"/>
              </a:ext>
            </a:extLst>
          </p:cNvPr>
          <p:cNvSpPr/>
          <p:nvPr/>
        </p:nvSpPr>
        <p:spPr>
          <a:xfrm>
            <a:off x="2248948" y="1780806"/>
            <a:ext cx="1106899" cy="1099554"/>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5" name="Saulė 4">
            <a:extLst>
              <a:ext uri="{FF2B5EF4-FFF2-40B4-BE49-F238E27FC236}">
                <a16:creationId xmlns:a16="http://schemas.microsoft.com/office/drawing/2014/main" id="{12E263D7-F186-59E7-BCC8-D831A3EE2EA1}"/>
              </a:ext>
            </a:extLst>
          </p:cNvPr>
          <p:cNvSpPr/>
          <p:nvPr/>
        </p:nvSpPr>
        <p:spPr>
          <a:xfrm>
            <a:off x="7444864" y="2573310"/>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6" name="Saulė 5">
            <a:extLst>
              <a:ext uri="{FF2B5EF4-FFF2-40B4-BE49-F238E27FC236}">
                <a16:creationId xmlns:a16="http://schemas.microsoft.com/office/drawing/2014/main" id="{8E2EBC6F-89AC-DA0C-73A2-9C9A3A788BB9}"/>
              </a:ext>
            </a:extLst>
          </p:cNvPr>
          <p:cNvSpPr/>
          <p:nvPr/>
        </p:nvSpPr>
        <p:spPr>
          <a:xfrm>
            <a:off x="6646288" y="2773729"/>
            <a:ext cx="448224" cy="400837"/>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Tree>
    <p:extLst>
      <p:ext uri="{BB962C8B-B14F-4D97-AF65-F5344CB8AC3E}">
        <p14:creationId xmlns:p14="http://schemas.microsoft.com/office/powerpoint/2010/main" val="295647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8823" y="594360"/>
            <a:ext cx="3997395" cy="55869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 name="Paveikslėlis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83680" y="559408"/>
            <a:ext cx="4050792" cy="562193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4" name="Saulė 3">
            <a:extLst>
              <a:ext uri="{FF2B5EF4-FFF2-40B4-BE49-F238E27FC236}">
                <a16:creationId xmlns:a16="http://schemas.microsoft.com/office/drawing/2014/main" id="{01C79123-95D4-FD7E-24C5-0C72329A37EC}"/>
              </a:ext>
            </a:extLst>
          </p:cNvPr>
          <p:cNvSpPr/>
          <p:nvPr/>
        </p:nvSpPr>
        <p:spPr>
          <a:xfrm>
            <a:off x="8060268" y="3429000"/>
            <a:ext cx="553380" cy="550914"/>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5" name="Saulė 4">
            <a:extLst>
              <a:ext uri="{FF2B5EF4-FFF2-40B4-BE49-F238E27FC236}">
                <a16:creationId xmlns:a16="http://schemas.microsoft.com/office/drawing/2014/main" id="{F9C416EB-E50F-C870-9FC3-94FDABB16D3A}"/>
              </a:ext>
            </a:extLst>
          </p:cNvPr>
          <p:cNvSpPr/>
          <p:nvPr/>
        </p:nvSpPr>
        <p:spPr>
          <a:xfrm>
            <a:off x="8981056" y="2658630"/>
            <a:ext cx="592712" cy="541770"/>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6" name="Saulė 5">
            <a:extLst>
              <a:ext uri="{FF2B5EF4-FFF2-40B4-BE49-F238E27FC236}">
                <a16:creationId xmlns:a16="http://schemas.microsoft.com/office/drawing/2014/main" id="{B9462356-8F9E-7F56-82F5-E52AC33B98F7}"/>
              </a:ext>
            </a:extLst>
          </p:cNvPr>
          <p:cNvSpPr/>
          <p:nvPr/>
        </p:nvSpPr>
        <p:spPr>
          <a:xfrm>
            <a:off x="2388012" y="1378470"/>
            <a:ext cx="819016" cy="898386"/>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Tree>
    <p:extLst>
      <p:ext uri="{BB962C8B-B14F-4D97-AF65-F5344CB8AC3E}">
        <p14:creationId xmlns:p14="http://schemas.microsoft.com/office/powerpoint/2010/main" val="1909195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57086" y="250257"/>
            <a:ext cx="6679933" cy="1600438"/>
          </a:xfrm>
          <a:prstGeom prst="rect">
            <a:avLst/>
          </a:prstGeom>
          <a:noFill/>
        </p:spPr>
        <p:txBody>
          <a:bodyPr wrap="square" rtlCol="0">
            <a:spAutoFit/>
          </a:bodyPr>
          <a:lstStyle/>
          <a:p>
            <a:r>
              <a:rPr lang="lt-LT" sz="3200" dirty="0">
                <a:latin typeface="Times New Roman" panose="02020603050405020304" pitchFamily="18" charset="0"/>
                <a:cs typeface="Times New Roman" panose="02020603050405020304" pitchFamily="18" charset="0"/>
              </a:rPr>
              <a:t>Dėmesio sutelkimui ir koncentracijai </a:t>
            </a:r>
          </a:p>
          <a:p>
            <a:endParaRPr lang="lt-LT" dirty="0"/>
          </a:p>
          <a:p>
            <a:r>
              <a:rPr lang="lt-LT" sz="2400" dirty="0">
                <a:latin typeface="Times New Roman" panose="02020603050405020304" pitchFamily="18" charset="0"/>
                <a:cs typeface="Times New Roman" panose="02020603050405020304" pitchFamily="18" charset="0"/>
              </a:rPr>
              <a:t>(vienos rankos pirštu liesti spalvotą skrituliuką, kitos rankos delnu uždengti tą pačią spalvą) </a:t>
            </a:r>
          </a:p>
        </p:txBody>
      </p:sp>
      <p:pic>
        <p:nvPicPr>
          <p:cNvPr id="3" name="Paveikslėlis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90652" y="1956816"/>
            <a:ext cx="7746367" cy="461958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967252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aveikslėlis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3860" y="693106"/>
            <a:ext cx="4876236" cy="531266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Paveikslėlis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10109" y="694944"/>
            <a:ext cx="5273003" cy="531082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2" name="Saulė 1">
            <a:extLst>
              <a:ext uri="{FF2B5EF4-FFF2-40B4-BE49-F238E27FC236}">
                <a16:creationId xmlns:a16="http://schemas.microsoft.com/office/drawing/2014/main" id="{57B05DC6-DDDE-3AAC-55EA-2E387281ECB4}"/>
              </a:ext>
            </a:extLst>
          </p:cNvPr>
          <p:cNvSpPr/>
          <p:nvPr/>
        </p:nvSpPr>
        <p:spPr>
          <a:xfrm>
            <a:off x="2424808" y="1744230"/>
            <a:ext cx="1113920" cy="998970"/>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3" name="Saulė 2">
            <a:extLst>
              <a:ext uri="{FF2B5EF4-FFF2-40B4-BE49-F238E27FC236}">
                <a16:creationId xmlns:a16="http://schemas.microsoft.com/office/drawing/2014/main" id="{75581510-034F-B99A-62DF-20899F79CD88}"/>
              </a:ext>
            </a:extLst>
          </p:cNvPr>
          <p:cNvSpPr/>
          <p:nvPr/>
        </p:nvSpPr>
        <p:spPr>
          <a:xfrm>
            <a:off x="8084754" y="1988432"/>
            <a:ext cx="1242126" cy="1184536"/>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Tree>
    <p:extLst>
      <p:ext uri="{BB962C8B-B14F-4D97-AF65-F5344CB8AC3E}">
        <p14:creationId xmlns:p14="http://schemas.microsoft.com/office/powerpoint/2010/main" val="1107763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57676" y="490888"/>
            <a:ext cx="8287351" cy="1261884"/>
          </a:xfrm>
          <a:prstGeom prst="rect">
            <a:avLst/>
          </a:prstGeom>
          <a:noFill/>
        </p:spPr>
        <p:txBody>
          <a:bodyPr wrap="square" rtlCol="0">
            <a:spAutoFit/>
          </a:bodyPr>
          <a:lstStyle/>
          <a:p>
            <a:r>
              <a:rPr lang="lt-LT" sz="2800" dirty="0">
                <a:latin typeface="Times New Roman" panose="02020603050405020304" pitchFamily="18" charset="0"/>
                <a:cs typeface="Times New Roman" panose="02020603050405020304" pitchFamily="18" charset="0"/>
              </a:rPr>
              <a:t>Dėmesio sutelkimui ir koncentracijai</a:t>
            </a:r>
          </a:p>
          <a:p>
            <a:r>
              <a:rPr lang="lt-LT" sz="2400" dirty="0">
                <a:latin typeface="Times New Roman" panose="02020603050405020304" pitchFamily="18" charset="0"/>
                <a:cs typeface="Times New Roman" panose="02020603050405020304" pitchFamily="18" charset="0"/>
              </a:rPr>
              <a:t>(mesti skirtingų spalvų kamuoliukus, vaikai delniukais uždengia atitinkamas spalvas)</a:t>
            </a:r>
          </a:p>
        </p:txBody>
      </p:sp>
      <p:pic>
        <p:nvPicPr>
          <p:cNvPr id="3" name="Paveikslėlis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7280" y="1752772"/>
            <a:ext cx="8823960" cy="497721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4743632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22936" y="1163320"/>
            <a:ext cx="5795264" cy="434644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 name="Paveikslėlis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76207" y="438912"/>
            <a:ext cx="4359433" cy="572765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4" name="Saulė 3">
            <a:extLst>
              <a:ext uri="{FF2B5EF4-FFF2-40B4-BE49-F238E27FC236}">
                <a16:creationId xmlns:a16="http://schemas.microsoft.com/office/drawing/2014/main" id="{630FCE58-4740-392C-2E9D-3C2F52B5FE15}"/>
              </a:ext>
            </a:extLst>
          </p:cNvPr>
          <p:cNvSpPr/>
          <p:nvPr/>
        </p:nvSpPr>
        <p:spPr>
          <a:xfrm>
            <a:off x="2527418" y="957846"/>
            <a:ext cx="1230766" cy="1117842"/>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5" name="Saulė 4">
            <a:extLst>
              <a:ext uri="{FF2B5EF4-FFF2-40B4-BE49-F238E27FC236}">
                <a16:creationId xmlns:a16="http://schemas.microsoft.com/office/drawing/2014/main" id="{F5C3EAD7-1EFC-1378-C557-269FD7F58718}"/>
              </a:ext>
            </a:extLst>
          </p:cNvPr>
          <p:cNvSpPr/>
          <p:nvPr/>
        </p:nvSpPr>
        <p:spPr>
          <a:xfrm>
            <a:off x="7800458" y="1283982"/>
            <a:ext cx="1230766" cy="1117842"/>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Tree>
    <p:extLst>
      <p:ext uri="{BB962C8B-B14F-4D97-AF65-F5344CB8AC3E}">
        <p14:creationId xmlns:p14="http://schemas.microsoft.com/office/powerpoint/2010/main" val="3035357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1027" y="558265"/>
            <a:ext cx="8383604" cy="954107"/>
          </a:xfrm>
          <a:prstGeom prst="rect">
            <a:avLst/>
          </a:prstGeom>
          <a:noFill/>
        </p:spPr>
        <p:txBody>
          <a:bodyPr wrap="square" rtlCol="0">
            <a:spAutoFit/>
          </a:bodyPr>
          <a:lstStyle/>
          <a:p>
            <a:pPr algn="ctr"/>
            <a:r>
              <a:rPr lang="lt-LT" sz="3200" dirty="0">
                <a:latin typeface="Times New Roman" panose="02020603050405020304" pitchFamily="18" charset="0"/>
                <a:cs typeface="Times New Roman" panose="02020603050405020304" pitchFamily="18" charset="0"/>
              </a:rPr>
              <a:t>Rankų ir akies koordinacijai</a:t>
            </a:r>
          </a:p>
          <a:p>
            <a:pPr algn="ctr"/>
            <a:r>
              <a:rPr lang="lt-LT" sz="2400" dirty="0">
                <a:latin typeface="Times New Roman" panose="02020603050405020304" pitchFamily="18" charset="0"/>
                <a:cs typeface="Times New Roman" panose="02020603050405020304" pitchFamily="18" charset="0"/>
              </a:rPr>
              <a:t>(pagaliukų pagalba sumauti puodelius vieną į kitą)</a:t>
            </a:r>
          </a:p>
        </p:txBody>
      </p:sp>
      <p:pic>
        <p:nvPicPr>
          <p:cNvPr id="3" name="Paveikslėlis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952434" y="2258567"/>
            <a:ext cx="4974336" cy="373075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4" name="Paveikslėlis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0951" y="1636775"/>
            <a:ext cx="3754065" cy="483109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Saulė 4">
            <a:extLst>
              <a:ext uri="{FF2B5EF4-FFF2-40B4-BE49-F238E27FC236}">
                <a16:creationId xmlns:a16="http://schemas.microsoft.com/office/drawing/2014/main" id="{EE8F1316-428A-3340-2366-619F236594D8}"/>
              </a:ext>
            </a:extLst>
          </p:cNvPr>
          <p:cNvSpPr/>
          <p:nvPr/>
        </p:nvSpPr>
        <p:spPr>
          <a:xfrm>
            <a:off x="3514970" y="2475750"/>
            <a:ext cx="636406" cy="660642"/>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6" name="Saulė 5">
            <a:extLst>
              <a:ext uri="{FF2B5EF4-FFF2-40B4-BE49-F238E27FC236}">
                <a16:creationId xmlns:a16="http://schemas.microsoft.com/office/drawing/2014/main" id="{24154FC4-1548-B803-3D7B-31BD3559AB4E}"/>
              </a:ext>
            </a:extLst>
          </p:cNvPr>
          <p:cNvSpPr/>
          <p:nvPr/>
        </p:nvSpPr>
        <p:spPr>
          <a:xfrm>
            <a:off x="7307217" y="2806071"/>
            <a:ext cx="1230766" cy="1117842"/>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Tree>
    <p:extLst>
      <p:ext uri="{BB962C8B-B14F-4D97-AF65-F5344CB8AC3E}">
        <p14:creationId xmlns:p14="http://schemas.microsoft.com/office/powerpoint/2010/main" val="6779314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0091" y="310896"/>
            <a:ext cx="5333824" cy="600760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 name="Paveikslėlis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22283" y="310896"/>
            <a:ext cx="5689216" cy="600760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4" name="Saulė 3">
            <a:extLst>
              <a:ext uri="{FF2B5EF4-FFF2-40B4-BE49-F238E27FC236}">
                <a16:creationId xmlns:a16="http://schemas.microsoft.com/office/drawing/2014/main" id="{FCC933AD-A8AA-B062-EB44-0DE12D741972}"/>
              </a:ext>
            </a:extLst>
          </p:cNvPr>
          <p:cNvSpPr/>
          <p:nvPr/>
        </p:nvSpPr>
        <p:spPr>
          <a:xfrm>
            <a:off x="1356986" y="1296174"/>
            <a:ext cx="1230766" cy="1117842"/>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5" name="Saulė 4">
            <a:extLst>
              <a:ext uri="{FF2B5EF4-FFF2-40B4-BE49-F238E27FC236}">
                <a16:creationId xmlns:a16="http://schemas.microsoft.com/office/drawing/2014/main" id="{97D25BC9-2CA9-375A-AF5E-48BC0BADEF26}"/>
              </a:ext>
            </a:extLst>
          </p:cNvPr>
          <p:cNvSpPr/>
          <p:nvPr/>
        </p:nvSpPr>
        <p:spPr>
          <a:xfrm>
            <a:off x="8324714" y="1609344"/>
            <a:ext cx="1605670" cy="1417320"/>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Tree>
    <p:extLst>
      <p:ext uri="{BB962C8B-B14F-4D97-AF65-F5344CB8AC3E}">
        <p14:creationId xmlns:p14="http://schemas.microsoft.com/office/powerpoint/2010/main" val="1243142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98308" y="404261"/>
            <a:ext cx="8624236" cy="954107"/>
          </a:xfrm>
          <a:prstGeom prst="rect">
            <a:avLst/>
          </a:prstGeom>
          <a:noFill/>
        </p:spPr>
        <p:txBody>
          <a:bodyPr wrap="square" rtlCol="0">
            <a:spAutoFit/>
          </a:bodyPr>
          <a:lstStyle/>
          <a:p>
            <a:r>
              <a:rPr lang="lt-LT" sz="3200" dirty="0">
                <a:latin typeface="Times New Roman" panose="02020603050405020304" pitchFamily="18" charset="0"/>
                <a:cs typeface="Times New Roman" panose="02020603050405020304" pitchFamily="18" charset="0"/>
              </a:rPr>
              <a:t>Smulkiosios motorikos ugdymui, spalvų pažinimui</a:t>
            </a:r>
          </a:p>
          <a:p>
            <a:r>
              <a:rPr lang="lt-LT" sz="2400" dirty="0">
                <a:latin typeface="Times New Roman" panose="02020603050405020304" pitchFamily="18" charset="0"/>
                <a:cs typeface="Times New Roman" panose="02020603050405020304" pitchFamily="18" charset="0"/>
              </a:rPr>
              <a:t>(segtukų pagalba imti puodelius ir dėti ant atitinkamos spalvos)</a:t>
            </a:r>
          </a:p>
        </p:txBody>
      </p:sp>
      <p:pic>
        <p:nvPicPr>
          <p:cNvPr id="3" name="Paveikslėlis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2144" y="1453896"/>
            <a:ext cx="10058400" cy="494690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2168361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3364" y="33919"/>
            <a:ext cx="5425916" cy="347446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 name="Paveikslėlis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36263" y="100584"/>
            <a:ext cx="5878369" cy="349053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4" name="Paveikslėlis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0706" y="3508387"/>
            <a:ext cx="4998582" cy="329247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Saulė 4">
            <a:extLst>
              <a:ext uri="{FF2B5EF4-FFF2-40B4-BE49-F238E27FC236}">
                <a16:creationId xmlns:a16="http://schemas.microsoft.com/office/drawing/2014/main" id="{D6AD41A8-8A8E-4012-C616-DF0FC39572FD}"/>
              </a:ext>
            </a:extLst>
          </p:cNvPr>
          <p:cNvSpPr/>
          <p:nvPr/>
        </p:nvSpPr>
        <p:spPr>
          <a:xfrm>
            <a:off x="2756018" y="674382"/>
            <a:ext cx="910726" cy="925818"/>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6" name="Saulė 5">
            <a:extLst>
              <a:ext uri="{FF2B5EF4-FFF2-40B4-BE49-F238E27FC236}">
                <a16:creationId xmlns:a16="http://schemas.microsoft.com/office/drawing/2014/main" id="{F734D56A-B0EF-D665-1A9D-530299BF76D6}"/>
              </a:ext>
            </a:extLst>
          </p:cNvPr>
          <p:cNvSpPr/>
          <p:nvPr/>
        </p:nvSpPr>
        <p:spPr>
          <a:xfrm>
            <a:off x="8684837" y="851888"/>
            <a:ext cx="910726" cy="925818"/>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7" name="Saulė 6">
            <a:extLst>
              <a:ext uri="{FF2B5EF4-FFF2-40B4-BE49-F238E27FC236}">
                <a16:creationId xmlns:a16="http://schemas.microsoft.com/office/drawing/2014/main" id="{D94676C4-3330-95F2-FD80-27A64390D1A1}"/>
              </a:ext>
            </a:extLst>
          </p:cNvPr>
          <p:cNvSpPr/>
          <p:nvPr/>
        </p:nvSpPr>
        <p:spPr>
          <a:xfrm>
            <a:off x="4935338" y="3877830"/>
            <a:ext cx="910726" cy="925818"/>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Tree>
    <p:extLst>
      <p:ext uri="{BB962C8B-B14F-4D97-AF65-F5344CB8AC3E}">
        <p14:creationId xmlns:p14="http://schemas.microsoft.com/office/powerpoint/2010/main" val="10626226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16454" y="433136"/>
            <a:ext cx="7228573" cy="1323439"/>
          </a:xfrm>
          <a:prstGeom prst="rect">
            <a:avLst/>
          </a:prstGeom>
          <a:noFill/>
        </p:spPr>
        <p:txBody>
          <a:bodyPr wrap="square" rtlCol="0">
            <a:spAutoFit/>
          </a:bodyPr>
          <a:lstStyle/>
          <a:p>
            <a:r>
              <a:rPr lang="lt-LT" sz="3200" dirty="0">
                <a:latin typeface="Times New Roman" panose="02020603050405020304" pitchFamily="18" charset="0"/>
                <a:cs typeface="Times New Roman" panose="02020603050405020304" pitchFamily="18" charset="0"/>
              </a:rPr>
              <a:t>Stambiosios motorikos įgūdžių lavinimui</a:t>
            </a:r>
          </a:p>
          <a:p>
            <a:r>
              <a:rPr lang="lt-LT" sz="2400" dirty="0">
                <a:latin typeface="Times New Roman" panose="02020603050405020304" pitchFamily="18" charset="0"/>
                <a:cs typeface="Times New Roman" panose="02020603050405020304" pitchFamily="18" charset="0"/>
              </a:rPr>
              <a:t>(grojant muzikai vaikai eina ratu aplink kėdes, muzikai sustojus vaikai atlieka pratimą pagal paveikslėlį)</a:t>
            </a:r>
          </a:p>
        </p:txBody>
      </p:sp>
      <p:pic>
        <p:nvPicPr>
          <p:cNvPr id="3" name="Paveikslėlis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01040" y="2505456"/>
            <a:ext cx="4901184" cy="367588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4" name="Paveikslėlis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33779" y="1892806"/>
            <a:ext cx="4100536" cy="490118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Saulė 4">
            <a:extLst>
              <a:ext uri="{FF2B5EF4-FFF2-40B4-BE49-F238E27FC236}">
                <a16:creationId xmlns:a16="http://schemas.microsoft.com/office/drawing/2014/main" id="{67E70973-83CC-DC88-CECC-D2C43B4E9C9E}"/>
              </a:ext>
            </a:extLst>
          </p:cNvPr>
          <p:cNvSpPr/>
          <p:nvPr/>
        </p:nvSpPr>
        <p:spPr>
          <a:xfrm>
            <a:off x="1494146" y="4277118"/>
            <a:ext cx="910726" cy="925818"/>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6" name="Saulė 5">
            <a:extLst>
              <a:ext uri="{FF2B5EF4-FFF2-40B4-BE49-F238E27FC236}">
                <a16:creationId xmlns:a16="http://schemas.microsoft.com/office/drawing/2014/main" id="{46E72917-C379-9C89-1B05-D2CAFD0ACB51}"/>
              </a:ext>
            </a:extLst>
          </p:cNvPr>
          <p:cNvSpPr/>
          <p:nvPr/>
        </p:nvSpPr>
        <p:spPr>
          <a:xfrm>
            <a:off x="3652130" y="3814209"/>
            <a:ext cx="910726" cy="925818"/>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7" name="Saulė 6">
            <a:extLst>
              <a:ext uri="{FF2B5EF4-FFF2-40B4-BE49-F238E27FC236}">
                <a16:creationId xmlns:a16="http://schemas.microsoft.com/office/drawing/2014/main" id="{53DFB895-BD7F-5AED-8C4C-7694C64735BD}"/>
              </a:ext>
            </a:extLst>
          </p:cNvPr>
          <p:cNvSpPr/>
          <p:nvPr/>
        </p:nvSpPr>
        <p:spPr>
          <a:xfrm>
            <a:off x="8105258" y="2128278"/>
            <a:ext cx="910726" cy="925818"/>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8" name="Saulė 7">
            <a:extLst>
              <a:ext uri="{FF2B5EF4-FFF2-40B4-BE49-F238E27FC236}">
                <a16:creationId xmlns:a16="http://schemas.microsoft.com/office/drawing/2014/main" id="{DE0C779D-F844-5B8C-D5F4-C0471EFEF82E}"/>
              </a:ext>
            </a:extLst>
          </p:cNvPr>
          <p:cNvSpPr/>
          <p:nvPr/>
        </p:nvSpPr>
        <p:spPr>
          <a:xfrm>
            <a:off x="7446890" y="4461134"/>
            <a:ext cx="910726" cy="925818"/>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Tree>
    <p:extLst>
      <p:ext uri="{BB962C8B-B14F-4D97-AF65-F5344CB8AC3E}">
        <p14:creationId xmlns:p14="http://schemas.microsoft.com/office/powerpoint/2010/main" val="5893159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veikslėlis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00380" y="1100836"/>
            <a:ext cx="5807456" cy="435559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 name="Paveikslėlis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8843264" y="1330960"/>
            <a:ext cx="3625088" cy="27188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4" name="Paveikslėlis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306316" y="1923796"/>
            <a:ext cx="5368544" cy="402640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Saulė 4">
            <a:extLst>
              <a:ext uri="{FF2B5EF4-FFF2-40B4-BE49-F238E27FC236}">
                <a16:creationId xmlns:a16="http://schemas.microsoft.com/office/drawing/2014/main" id="{038EF220-57BC-0E41-070B-61F2EA295B4E}"/>
              </a:ext>
            </a:extLst>
          </p:cNvPr>
          <p:cNvSpPr/>
          <p:nvPr/>
        </p:nvSpPr>
        <p:spPr>
          <a:xfrm>
            <a:off x="2178150" y="832346"/>
            <a:ext cx="703462" cy="769112"/>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6" name="Saulė 5">
            <a:extLst>
              <a:ext uri="{FF2B5EF4-FFF2-40B4-BE49-F238E27FC236}">
                <a16:creationId xmlns:a16="http://schemas.microsoft.com/office/drawing/2014/main" id="{1A479807-0926-ED6E-535A-18B63369687B}"/>
              </a:ext>
            </a:extLst>
          </p:cNvPr>
          <p:cNvSpPr/>
          <p:nvPr/>
        </p:nvSpPr>
        <p:spPr>
          <a:xfrm>
            <a:off x="1052499" y="1015758"/>
            <a:ext cx="833043" cy="694170"/>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7" name="Saulė 6">
            <a:extLst>
              <a:ext uri="{FF2B5EF4-FFF2-40B4-BE49-F238E27FC236}">
                <a16:creationId xmlns:a16="http://schemas.microsoft.com/office/drawing/2014/main" id="{5301C870-4CA5-D54D-785E-D643ECE7D3BB}"/>
              </a:ext>
            </a:extLst>
          </p:cNvPr>
          <p:cNvSpPr/>
          <p:nvPr/>
        </p:nvSpPr>
        <p:spPr>
          <a:xfrm>
            <a:off x="200896" y="1052334"/>
            <a:ext cx="910726" cy="925818"/>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8" name="Saulė 7">
            <a:extLst>
              <a:ext uri="{FF2B5EF4-FFF2-40B4-BE49-F238E27FC236}">
                <a16:creationId xmlns:a16="http://schemas.microsoft.com/office/drawing/2014/main" id="{2C151309-D78D-A923-2653-9D75D58F8708}"/>
              </a:ext>
            </a:extLst>
          </p:cNvPr>
          <p:cNvSpPr/>
          <p:nvPr/>
        </p:nvSpPr>
        <p:spPr>
          <a:xfrm>
            <a:off x="689474" y="1905000"/>
            <a:ext cx="910726" cy="925818"/>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pic>
        <p:nvPicPr>
          <p:cNvPr id="10" name="Paveikslėlis 9">
            <a:extLst>
              <a:ext uri="{FF2B5EF4-FFF2-40B4-BE49-F238E27FC236}">
                <a16:creationId xmlns:a16="http://schemas.microsoft.com/office/drawing/2014/main" id="{E688015C-07A7-FCC3-F1DF-6B72583169B2}"/>
              </a:ext>
            </a:extLst>
          </p:cNvPr>
          <p:cNvPicPr>
            <a:picLocks noChangeAspect="1"/>
          </p:cNvPicPr>
          <p:nvPr/>
        </p:nvPicPr>
        <p:blipFill>
          <a:blip r:embed="rId5"/>
          <a:stretch>
            <a:fillRect/>
          </a:stretch>
        </p:blipFill>
        <p:spPr>
          <a:xfrm>
            <a:off x="7138375" y="4502912"/>
            <a:ext cx="728139" cy="737657"/>
          </a:xfrm>
          <a:prstGeom prst="rect">
            <a:avLst/>
          </a:prstGeom>
        </p:spPr>
      </p:pic>
      <p:sp>
        <p:nvSpPr>
          <p:cNvPr id="11" name="Saulė 10">
            <a:extLst>
              <a:ext uri="{FF2B5EF4-FFF2-40B4-BE49-F238E27FC236}">
                <a16:creationId xmlns:a16="http://schemas.microsoft.com/office/drawing/2014/main" id="{E70F9BBC-3076-F683-BFD9-0D6C53C3CB55}"/>
              </a:ext>
            </a:extLst>
          </p:cNvPr>
          <p:cNvSpPr/>
          <p:nvPr/>
        </p:nvSpPr>
        <p:spPr>
          <a:xfrm>
            <a:off x="2965078" y="1262380"/>
            <a:ext cx="703462" cy="769112"/>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sp>
        <p:nvSpPr>
          <p:cNvPr id="12" name="Saulė 11">
            <a:extLst>
              <a:ext uri="{FF2B5EF4-FFF2-40B4-BE49-F238E27FC236}">
                <a16:creationId xmlns:a16="http://schemas.microsoft.com/office/drawing/2014/main" id="{8EA7FB3E-C28E-2D55-406D-15A7EA6C1098}"/>
              </a:ext>
            </a:extLst>
          </p:cNvPr>
          <p:cNvSpPr/>
          <p:nvPr/>
        </p:nvSpPr>
        <p:spPr>
          <a:xfrm>
            <a:off x="3953882" y="877824"/>
            <a:ext cx="703462" cy="769112"/>
          </a:xfrm>
          <a:prstGeom prst="sun">
            <a:avLst/>
          </a:prstGeom>
          <a:solidFill>
            <a:schemeClr val="bg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lt-LT" dirty="0">
              <a:solidFill>
                <a:schemeClr val="bg2">
                  <a:lumMod val="40000"/>
                  <a:lumOff val="60000"/>
                </a:schemeClr>
              </a:solidFill>
              <a:highlight>
                <a:srgbClr val="00FF00"/>
              </a:highlight>
            </a:endParaRPr>
          </a:p>
        </p:txBody>
      </p:sp>
      <p:pic>
        <p:nvPicPr>
          <p:cNvPr id="13" name="Paveikslėlis 12">
            <a:extLst>
              <a:ext uri="{FF2B5EF4-FFF2-40B4-BE49-F238E27FC236}">
                <a16:creationId xmlns:a16="http://schemas.microsoft.com/office/drawing/2014/main" id="{E08C8020-C122-5647-7AE0-5C8DBA7A31A6}"/>
              </a:ext>
            </a:extLst>
          </p:cNvPr>
          <p:cNvPicPr>
            <a:picLocks noChangeAspect="1"/>
          </p:cNvPicPr>
          <p:nvPr/>
        </p:nvPicPr>
        <p:blipFill>
          <a:blip r:embed="rId5"/>
          <a:stretch>
            <a:fillRect/>
          </a:stretch>
        </p:blipFill>
        <p:spPr>
          <a:xfrm>
            <a:off x="8186554" y="4655414"/>
            <a:ext cx="728139" cy="737657"/>
          </a:xfrm>
          <a:prstGeom prst="rect">
            <a:avLst/>
          </a:prstGeom>
        </p:spPr>
      </p:pic>
      <p:pic>
        <p:nvPicPr>
          <p:cNvPr id="14" name="Paveikslėlis 13">
            <a:extLst>
              <a:ext uri="{FF2B5EF4-FFF2-40B4-BE49-F238E27FC236}">
                <a16:creationId xmlns:a16="http://schemas.microsoft.com/office/drawing/2014/main" id="{396F4C81-AFFC-3AB4-A844-34695646AEE3}"/>
              </a:ext>
            </a:extLst>
          </p:cNvPr>
          <p:cNvPicPr>
            <a:picLocks noChangeAspect="1"/>
          </p:cNvPicPr>
          <p:nvPr/>
        </p:nvPicPr>
        <p:blipFill>
          <a:blip r:embed="rId5"/>
          <a:stretch>
            <a:fillRect/>
          </a:stretch>
        </p:blipFill>
        <p:spPr>
          <a:xfrm>
            <a:off x="7591275" y="1952711"/>
            <a:ext cx="728139" cy="737657"/>
          </a:xfrm>
          <a:prstGeom prst="rect">
            <a:avLst/>
          </a:prstGeom>
        </p:spPr>
      </p:pic>
      <p:pic>
        <p:nvPicPr>
          <p:cNvPr id="15" name="Paveikslėlis 14">
            <a:extLst>
              <a:ext uri="{FF2B5EF4-FFF2-40B4-BE49-F238E27FC236}">
                <a16:creationId xmlns:a16="http://schemas.microsoft.com/office/drawing/2014/main" id="{629DE1D9-469D-870C-F8AD-DBFAB1537228}"/>
              </a:ext>
            </a:extLst>
          </p:cNvPr>
          <p:cNvPicPr>
            <a:picLocks noChangeAspect="1"/>
          </p:cNvPicPr>
          <p:nvPr/>
        </p:nvPicPr>
        <p:blipFill>
          <a:blip r:embed="rId5"/>
          <a:stretch>
            <a:fillRect/>
          </a:stretch>
        </p:blipFill>
        <p:spPr>
          <a:xfrm>
            <a:off x="5236423" y="2690368"/>
            <a:ext cx="728139" cy="737657"/>
          </a:xfrm>
          <a:prstGeom prst="rect">
            <a:avLst/>
          </a:prstGeom>
        </p:spPr>
      </p:pic>
      <p:pic>
        <p:nvPicPr>
          <p:cNvPr id="16" name="Paveikslėlis 15">
            <a:extLst>
              <a:ext uri="{FF2B5EF4-FFF2-40B4-BE49-F238E27FC236}">
                <a16:creationId xmlns:a16="http://schemas.microsoft.com/office/drawing/2014/main" id="{8D940FBF-2623-E029-5967-1E2871358C49}"/>
              </a:ext>
            </a:extLst>
          </p:cNvPr>
          <p:cNvPicPr>
            <a:picLocks noChangeAspect="1"/>
          </p:cNvPicPr>
          <p:nvPr/>
        </p:nvPicPr>
        <p:blipFill>
          <a:blip r:embed="rId5"/>
          <a:stretch>
            <a:fillRect/>
          </a:stretch>
        </p:blipFill>
        <p:spPr>
          <a:xfrm>
            <a:off x="5041871" y="3950249"/>
            <a:ext cx="728139" cy="737657"/>
          </a:xfrm>
          <a:prstGeom prst="rect">
            <a:avLst/>
          </a:prstGeom>
        </p:spPr>
      </p:pic>
      <p:pic>
        <p:nvPicPr>
          <p:cNvPr id="18" name="Paveikslėlis 17">
            <a:extLst>
              <a:ext uri="{FF2B5EF4-FFF2-40B4-BE49-F238E27FC236}">
                <a16:creationId xmlns:a16="http://schemas.microsoft.com/office/drawing/2014/main" id="{78DCAF20-6780-0171-5A15-537ADE0565B5}"/>
              </a:ext>
            </a:extLst>
          </p:cNvPr>
          <p:cNvPicPr>
            <a:picLocks noChangeAspect="1"/>
          </p:cNvPicPr>
          <p:nvPr/>
        </p:nvPicPr>
        <p:blipFill>
          <a:blip r:embed="rId5"/>
          <a:stretch>
            <a:fillRect/>
          </a:stretch>
        </p:blipFill>
        <p:spPr>
          <a:xfrm>
            <a:off x="10918073" y="793985"/>
            <a:ext cx="728139" cy="737657"/>
          </a:xfrm>
          <a:prstGeom prst="rect">
            <a:avLst/>
          </a:prstGeom>
        </p:spPr>
      </p:pic>
      <p:pic>
        <p:nvPicPr>
          <p:cNvPr id="19" name="Paveikslėlis 18">
            <a:extLst>
              <a:ext uri="{FF2B5EF4-FFF2-40B4-BE49-F238E27FC236}">
                <a16:creationId xmlns:a16="http://schemas.microsoft.com/office/drawing/2014/main" id="{CF3D563A-D2E5-1263-3A89-2E69AA2B5723}"/>
              </a:ext>
            </a:extLst>
          </p:cNvPr>
          <p:cNvPicPr>
            <a:picLocks noChangeAspect="1"/>
          </p:cNvPicPr>
          <p:nvPr/>
        </p:nvPicPr>
        <p:blipFill>
          <a:blip r:embed="rId5"/>
          <a:stretch>
            <a:fillRect/>
          </a:stretch>
        </p:blipFill>
        <p:spPr>
          <a:xfrm>
            <a:off x="10231802" y="777586"/>
            <a:ext cx="728139" cy="737657"/>
          </a:xfrm>
          <a:prstGeom prst="rect">
            <a:avLst/>
          </a:prstGeom>
        </p:spPr>
      </p:pic>
      <p:pic>
        <p:nvPicPr>
          <p:cNvPr id="20" name="Paveikslėlis 19">
            <a:extLst>
              <a:ext uri="{FF2B5EF4-FFF2-40B4-BE49-F238E27FC236}">
                <a16:creationId xmlns:a16="http://schemas.microsoft.com/office/drawing/2014/main" id="{20A5DF64-29D4-4E2A-E640-CE3618E7A201}"/>
              </a:ext>
            </a:extLst>
          </p:cNvPr>
          <p:cNvPicPr>
            <a:picLocks noChangeAspect="1"/>
          </p:cNvPicPr>
          <p:nvPr/>
        </p:nvPicPr>
        <p:blipFill>
          <a:blip r:embed="rId5"/>
          <a:stretch>
            <a:fillRect/>
          </a:stretch>
        </p:blipFill>
        <p:spPr>
          <a:xfrm>
            <a:off x="9867733" y="832346"/>
            <a:ext cx="728139" cy="737657"/>
          </a:xfrm>
          <a:prstGeom prst="rect">
            <a:avLst/>
          </a:prstGeom>
        </p:spPr>
      </p:pic>
      <p:pic>
        <p:nvPicPr>
          <p:cNvPr id="21" name="Paveikslėlis 20">
            <a:extLst>
              <a:ext uri="{FF2B5EF4-FFF2-40B4-BE49-F238E27FC236}">
                <a16:creationId xmlns:a16="http://schemas.microsoft.com/office/drawing/2014/main" id="{33E89C78-63A5-0ABD-F717-6BB2BE204400}"/>
              </a:ext>
            </a:extLst>
          </p:cNvPr>
          <p:cNvPicPr>
            <a:picLocks noChangeAspect="1"/>
          </p:cNvPicPr>
          <p:nvPr/>
        </p:nvPicPr>
        <p:blipFill>
          <a:blip r:embed="rId5"/>
          <a:stretch>
            <a:fillRect/>
          </a:stretch>
        </p:blipFill>
        <p:spPr>
          <a:xfrm>
            <a:off x="9400032" y="877824"/>
            <a:ext cx="728139" cy="737657"/>
          </a:xfrm>
          <a:prstGeom prst="rect">
            <a:avLst/>
          </a:prstGeom>
        </p:spPr>
      </p:pic>
    </p:spTree>
    <p:extLst>
      <p:ext uri="{BB962C8B-B14F-4D97-AF65-F5344CB8AC3E}">
        <p14:creationId xmlns:p14="http://schemas.microsoft.com/office/powerpoint/2010/main" val="8996285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9411" y="789272"/>
            <a:ext cx="9644513" cy="3877985"/>
          </a:xfrm>
          <a:prstGeom prst="rect">
            <a:avLst/>
          </a:prstGeom>
          <a:noFill/>
        </p:spPr>
        <p:txBody>
          <a:bodyPr wrap="square" rtlCol="0">
            <a:spAutoFit/>
          </a:bodyPr>
          <a:lstStyle/>
          <a:p>
            <a:r>
              <a:rPr lang="lt-LT" sz="4800" dirty="0">
                <a:latin typeface="Times New Roman" panose="02020603050405020304" pitchFamily="18" charset="0"/>
                <a:cs typeface="Times New Roman" panose="02020603050405020304" pitchFamily="18" charset="0"/>
              </a:rPr>
              <a:t>Mokymosi metodai, kaip ir staliaus įrankiai, pasirenkami taip, kad geriausiai tiktų tikslui pasiekti. </a:t>
            </a:r>
          </a:p>
          <a:p>
            <a:endParaRPr lang="lt-LT" sz="4800" dirty="0">
              <a:latin typeface="Times New Roman" panose="02020603050405020304" pitchFamily="18" charset="0"/>
              <a:cs typeface="Times New Roman" panose="02020603050405020304" pitchFamily="18" charset="0"/>
            </a:endParaRPr>
          </a:p>
          <a:p>
            <a:endParaRPr lang="lt-LT" dirty="0"/>
          </a:p>
          <a:p>
            <a:r>
              <a:rPr lang="lt-LT" sz="2400" dirty="0">
                <a:latin typeface="Times New Roman" panose="02020603050405020304" pitchFamily="18" charset="0"/>
                <a:cs typeface="Times New Roman" panose="02020603050405020304" pitchFamily="18" charset="0"/>
              </a:rPr>
              <a:t>                                                                                   </a:t>
            </a:r>
            <a:r>
              <a:rPr lang="lt-LT" sz="3600" dirty="0" err="1">
                <a:latin typeface="Times New Roman" panose="02020603050405020304" pitchFamily="18" charset="0"/>
                <a:cs typeface="Times New Roman" panose="02020603050405020304" pitchFamily="18" charset="0"/>
              </a:rPr>
              <a:t>G.Petty</a:t>
            </a:r>
            <a:endParaRPr lang="lt-LT"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8030855"/>
      </p:ext>
    </p:extLst>
  </p:cSld>
  <p:clrMapOvr>
    <a:masterClrMapping/>
  </p:clrMapOvr>
</p:sld>
</file>

<file path=ppt/theme/theme1.xml><?xml version="1.0" encoding="utf-8"?>
<a:theme xmlns:a="http://schemas.openxmlformats.org/drawingml/2006/main" name="Dalis">
  <a:themeElements>
    <a:clrScheme name="Dalis">
      <a:dk1>
        <a:sysClr val="windowText" lastClr="000000"/>
      </a:dk1>
      <a:lt1>
        <a:sysClr val="window" lastClr="FFFFFF"/>
      </a:lt1>
      <a:dk2>
        <a:srgbClr val="537D0B"/>
      </a:dk2>
      <a:lt2>
        <a:srgbClr val="A9E257"/>
      </a:lt2>
      <a:accent1>
        <a:srgbClr val="38540A"/>
      </a:accent1>
      <a:accent2>
        <a:srgbClr val="31A274"/>
      </a:accent2>
      <a:accent3>
        <a:srgbClr val="236073"/>
      </a:accent3>
      <a:accent4>
        <a:srgbClr val="6C4D90"/>
      </a:accent4>
      <a:accent5>
        <a:srgbClr val="983C27"/>
      </a:accent5>
      <a:accent6>
        <a:srgbClr val="CD811F"/>
      </a:accent6>
      <a:hlink>
        <a:srgbClr val="293F06"/>
      </a:hlink>
      <a:folHlink>
        <a:srgbClr val="68883A"/>
      </a:folHlink>
    </a:clrScheme>
    <a:fontScheme name="Dalis">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alis">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9759155-7935-4C61-A06C-C04380D1B16E}"/>
    </a:ext>
  </a:extLst>
</a:theme>
</file>

<file path=docProps/app.xml><?xml version="1.0" encoding="utf-8"?>
<Properties xmlns="http://schemas.openxmlformats.org/officeDocument/2006/extended-properties" xmlns:vt="http://schemas.openxmlformats.org/officeDocument/2006/docPropsVTypes">
  <Template>Slice</Template>
  <TotalTime>243</TotalTime>
  <Words>311</Words>
  <Application>Microsoft Office PowerPoint</Application>
  <PresentationFormat>Plačiaekranė</PresentationFormat>
  <Paragraphs>32</Paragraphs>
  <Slides>20</Slides>
  <Notes>0</Notes>
  <HiddenSlides>0</HiddenSlides>
  <MMClips>0</MMClips>
  <ScaleCrop>false</ScaleCrop>
  <HeadingPairs>
    <vt:vector size="6" baseType="variant">
      <vt:variant>
        <vt:lpstr>Naudojami šriftai</vt:lpstr>
      </vt:variant>
      <vt:variant>
        <vt:i4>4</vt:i4>
      </vt:variant>
      <vt:variant>
        <vt:lpstr>Tema</vt:lpstr>
      </vt:variant>
      <vt:variant>
        <vt:i4>1</vt:i4>
      </vt:variant>
      <vt:variant>
        <vt:lpstr>Skaidrių pavadinimai</vt:lpstr>
      </vt:variant>
      <vt:variant>
        <vt:i4>20</vt:i4>
      </vt:variant>
    </vt:vector>
  </HeadingPairs>
  <TitlesOfParts>
    <vt:vector size="25" baseType="lpstr">
      <vt:lpstr>Century Gothic</vt:lpstr>
      <vt:lpstr>Monotype Corsiva</vt:lpstr>
      <vt:lpstr>Times New Roman</vt:lpstr>
      <vt:lpstr>Wingdings 3</vt:lpstr>
      <vt:lpstr>Dalis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lpstr>„PowerPoint“ pateiktis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pateiktis</dc:title>
  <dc:creator>Deiz wow</dc:creator>
  <cp:lastModifiedBy>Toma  Balsytė</cp:lastModifiedBy>
  <cp:revision>20</cp:revision>
  <dcterms:created xsi:type="dcterms:W3CDTF">2024-05-01T13:55:18Z</dcterms:created>
  <dcterms:modified xsi:type="dcterms:W3CDTF">2025-04-15T12:22:49Z</dcterms:modified>
</cp:coreProperties>
</file>