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70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35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7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6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891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9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4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09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6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040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4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550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7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9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992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2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731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52BCDC-E24E-4F35-A8AA-21F76EC1A7A1}" type="datetimeFigureOut">
              <a:rPr lang="lt-LT" smtClean="0"/>
              <a:t>2016-11-11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AAB52C-47B5-467A-8BF7-9AE8D3257D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51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Kretingos Marijono Daujoto pagrindinė mokykla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Efektyvaus mokymo laboratorija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KĄ PASTEBĖJOME EKSPERIMENTO METU?</a:t>
            </a:r>
            <a:endParaRPr lang="lt-L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429621"/>
              </p:ext>
            </p:extLst>
          </p:nvPr>
        </p:nvGraphicFramePr>
        <p:xfrm>
          <a:off x="1295400" y="2557463"/>
          <a:ext cx="9601200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432"/>
                <a:gridCol w="1186249"/>
                <a:gridCol w="1147119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SODA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KAVA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PIPIRAI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ACTAS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DRUSKA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ŽEMĖS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Ištirpsta</a:t>
                      </a:r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vandenyje</a:t>
                      </a:r>
                      <a:endParaRPr lang="lt-LT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Matoma</a:t>
                      </a:r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vandens viršuje</a:t>
                      </a:r>
                      <a:endParaRPr lang="lt-L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Matoma</a:t>
                      </a:r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dugne</a:t>
                      </a:r>
                      <a:endParaRPr lang="lt-L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algn="ctr"/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/>
                </a:solidFill>
              </a:rPr>
              <a:t>IŠVADA</a:t>
            </a:r>
            <a:endParaRPr lang="lt-LT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Soda, actas, druska tirpsta vandenyje.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Kava, žemės vandenyje netirpsta, jos skęsta į dugną, nes šių medžiagų tankis didesnis nei vandens.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Pipirai netirpsta, plūduriuoja vandens viršuje, nes šios medžiagos tankis mažesnis nei vandens.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82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8575" y="2285998"/>
            <a:ext cx="4718050" cy="3256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1725" y="2285998"/>
            <a:ext cx="4718050" cy="3256560"/>
          </a:xfrm>
        </p:spPr>
      </p:pic>
    </p:spTree>
    <p:extLst>
      <p:ext uri="{BB962C8B-B14F-4D97-AF65-F5344CB8AC3E}">
        <p14:creationId xmlns:p14="http://schemas.microsoft.com/office/powerpoint/2010/main" val="41559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Ačiū už dėmesį</a:t>
            </a:r>
            <a:r>
              <a:rPr lang="en-US" dirty="0" smtClean="0"/>
              <a:t>!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596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lt-L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lt-L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Medžiagų tirpumas vandenyje</a:t>
            </a:r>
          </a:p>
          <a:p>
            <a:pPr algn="ctr"/>
            <a:endParaRPr lang="lt-L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t-L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lt-L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Priemonę 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paruošė: </a:t>
            </a:r>
          </a:p>
          <a:p>
            <a:pPr marL="0" indent="0" algn="r">
              <a:buNone/>
            </a:pP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mokytoja Nijolė Meškauskienė</a:t>
            </a:r>
          </a:p>
          <a:p>
            <a:pPr marL="0" indent="0" algn="r">
              <a:buNone/>
            </a:pP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3c klasės </a:t>
            </a:r>
            <a:r>
              <a:rPr lang="lt-L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mokinės 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t-L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Livija Urbanaitytė, Urtė Endružytė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lt-LT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soda, kava, pipirai, actas, druska, iš sodo paimta žemė  tirpsta vandenyje?</a:t>
            </a:r>
            <a:endParaRPr lang="lt-LT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HIPOTEZĖ</a:t>
            </a: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Soda, actas, druska tirpsta vandenyje, o kava, pipirai, žemės netirpsta.</a:t>
            </a:r>
            <a:endParaRPr lang="lt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PRIEMONĖS:</a:t>
            </a: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mėgintuvėliai;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kamšteliai;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laboratoriniai šaukštai;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pipetė;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soda;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actas;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ruska;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emės;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ava;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ipirai.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5820" y="2421924"/>
            <a:ext cx="6139402" cy="3453414"/>
          </a:xfrm>
        </p:spPr>
      </p:pic>
    </p:spTree>
    <p:extLst>
      <p:ext uri="{BB962C8B-B14F-4D97-AF65-F5344CB8AC3E}">
        <p14:creationId xmlns:p14="http://schemas.microsoft.com/office/powerpoint/2010/main" val="9838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accent2"/>
                </a:solidFill>
              </a:rPr>
              <a:t>DARBO EIGA</a:t>
            </a:r>
            <a:endParaRPr lang="lt-LT" sz="36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8137" y="1890414"/>
            <a:ext cx="5470525" cy="32623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Į mėgintuvėlių stovą įdėk 6 mėgintuvėlius.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Mėgintuvėlius iki pusės pripildyk vandens.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Pasiruošk medžiagas, kurias dėsi į mėgintuvėlį.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451595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r="6166"/>
          <a:stretch>
            <a:fillRect/>
          </a:stretch>
        </p:blipFill>
        <p:spPr>
          <a:xfrm rot="5400000">
            <a:off x="7239000" y="1897063"/>
            <a:ext cx="4775200" cy="3063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335427"/>
            <a:ext cx="6241816" cy="2990335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Į pirmąjį mėgintuvėlį įdėk pusę laboratorinio šaukštelio sodos ir uždaryk kamšteliu.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Į antrąjį mėgintuvėlį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įdėk pusę laboratorinio šaukštelio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kavos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ir uždaryk kamšteliu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trečiąjį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mėgintuvėlį įdėk pusę laboratorinio šaukštelio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pipirų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ir uždaryk kamšteliu.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lt-LT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692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488665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r="6166"/>
          <a:stretch>
            <a:fillRect/>
          </a:stretch>
        </p:blipFill>
        <p:spPr>
          <a:xfrm rot="5400000">
            <a:off x="7239000" y="1897063"/>
            <a:ext cx="4775200" cy="3063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372497"/>
            <a:ext cx="6241816" cy="2711735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ketvirtąjį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mėgintuvėlį su pipete įlašink 10 lašų acto ir uždaryk kamšteliu.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Į penktąjį mėgintuvėlį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įdėk pusę laboratorinio šaukštelio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druskos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ir uždaryk kamšteliu.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šeštąjį mėgintuvėlį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įdėk pusę laboratorinio šaukštelio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sodo žemių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ir uždaryk kamšteliu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Supurtyk kiekvieną mėgintuvėlį ir įdėk atgal į stovą.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891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267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Kretingos Marijono Daujoto pagrindinė mokykla</vt:lpstr>
      <vt:lpstr>PowerPoint Presentation</vt:lpstr>
      <vt:lpstr>PROBLEMA</vt:lpstr>
      <vt:lpstr>HIPOTEZĖ</vt:lpstr>
      <vt:lpstr>PRIEMONĖS:</vt:lpstr>
      <vt:lpstr>PowerPoint Presentation</vt:lpstr>
      <vt:lpstr>DARBO EIGA</vt:lpstr>
      <vt:lpstr>PowerPoint Presentation</vt:lpstr>
      <vt:lpstr>PowerPoint Presentation</vt:lpstr>
      <vt:lpstr>KĄ PASTEBĖJOME EKSPERIMENTO METU?</vt:lpstr>
      <vt:lpstr>IŠVADA</vt:lpstr>
      <vt:lpstr>PowerPoint Presentation</vt:lpstr>
      <vt:lpstr>Ačiū už dėmesį!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12</cp:revision>
  <dcterms:created xsi:type="dcterms:W3CDTF">2016-11-11T20:22:34Z</dcterms:created>
  <dcterms:modified xsi:type="dcterms:W3CDTF">2016-11-11T22:32:59Z</dcterms:modified>
</cp:coreProperties>
</file>