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742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509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3671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2756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154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657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630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6250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782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677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3197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BC061-6B1E-4046-8D78-633FFA867BC2}" type="datetimeFigureOut">
              <a:rPr lang="lt-LT" smtClean="0"/>
              <a:t>2024-05-08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D5F90-17FA-433E-A43A-C12801203C4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905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Paveikslas- mano sielos veidrodis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5477068"/>
            <a:ext cx="9144000" cy="550507"/>
          </a:xfrm>
        </p:spPr>
        <p:txBody>
          <a:bodyPr/>
          <a:lstStyle/>
          <a:p>
            <a:r>
              <a:rPr lang="lt-LT" dirty="0" smtClean="0"/>
              <a:t>2023-2024 </a:t>
            </a:r>
            <a:r>
              <a:rPr lang="lt-LT" dirty="0" err="1" smtClean="0"/>
              <a:t>m.m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44156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Viešosios kalbos planas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AutoNum type="romanUcPeriod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Įžanga</a:t>
            </a:r>
            <a:r>
              <a:rPr lang="lt-L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 Kas yra menas? Kokia jo paskirtis? Kaip menas padeda žmogui pažinti save?)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   Dėstymas:</a:t>
            </a:r>
          </a:p>
          <a:p>
            <a:pPr marL="0" indent="0">
              <a:buNone/>
            </a:pPr>
            <a:r>
              <a:rPr lang="lt-L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lt-L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Trumpa informacija apie paveikslo autorių.(Epocha, kūrybos kryptis, menininko asmenybės bruožai).</a:t>
            </a:r>
          </a:p>
          <a:p>
            <a:pPr marL="0" indent="0">
              <a:buNone/>
            </a:pPr>
            <a:r>
              <a:rPr lang="lt-L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Pasirinkto paveikslo pristatymas</a:t>
            </a:r>
            <a:r>
              <a:rPr lang="lt-L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 Kas vaizduojama? Galbūt pastebite simbolines detales? Pabandykite jas paaiškinti. Aptarkite pagrindines spalvas, foną.) </a:t>
            </a:r>
            <a:endParaRPr lang="lt-L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Paveikslas - mano sielos atspindys</a:t>
            </a:r>
            <a:r>
              <a:rPr lang="lt-L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 Kodėl jį pasirinkau? Kokius mano bruožus šis kūrinys atspindi?  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 Apibendrinimas.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070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Pastraipos atmintinė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62473" y="1690688"/>
            <a:ext cx="10691327" cy="4486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b="1" dirty="0" smtClean="0"/>
              <a:t> 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Sąvokos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Argumentacija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teiginių (aspektų) teisingumo pagrindimas argumentais.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Argumentas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įrodomąjį teiginį pagrindžiantis teiginys.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Teiginys, tezė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pagrindinė pastraipos mintis, kuris turi būti įrodyta.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Tinkamas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argumentas – tas, kuris pagrindžia teiginį, kuriam yra skirtas. Teiginys turi atitikti nagrinėjamą problemą – priešingu atveju jį pagrindžiantis argumentas negali būti įskaitytas.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Pastraipos struktūra: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Tezė/pagrindinis teiginys → argumentai (teiginio įrodymai) → sakinys tiltas (jungiantis argumentus su pavyzdžiu) →  argumentų parėmimas pavyzdžiais (kultūrine patirtimi) → asmeninė patirtis → (sakinys tiltas) → išvada (dalinis pastraipos apibendrinimas).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0374304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204</Words>
  <Application>Microsoft Office PowerPoint</Application>
  <PresentationFormat>Plačiaekranė</PresentationFormat>
  <Paragraphs>18</Paragraphs>
  <Slides>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„Office“ tema</vt:lpstr>
      <vt:lpstr>Paveikslas- mano sielos veidrodis</vt:lpstr>
      <vt:lpstr>Viešosios kalbos planas</vt:lpstr>
      <vt:lpstr>Pastraipos atmintinė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Paveikslas- mano sielos veidrodis</dc:title>
  <dc:creator>Klaipėdos Licėjus</dc:creator>
  <cp:lastModifiedBy>Klaipėdos Licėjus</cp:lastModifiedBy>
  <cp:revision>8</cp:revision>
  <dcterms:created xsi:type="dcterms:W3CDTF">2024-05-06T17:16:45Z</dcterms:created>
  <dcterms:modified xsi:type="dcterms:W3CDTF">2024-05-08T10:07:48Z</dcterms:modified>
</cp:coreProperties>
</file>