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4" r:id="rId3"/>
    <p:sldId id="262" r:id="rId4"/>
    <p:sldId id="260" r:id="rId5"/>
    <p:sldId id="266" r:id="rId6"/>
    <p:sldId id="268" r:id="rId7"/>
    <p:sldId id="257" r:id="rId8"/>
    <p:sldId id="281" r:id="rId9"/>
    <p:sldId id="261" r:id="rId10"/>
    <p:sldId id="258" r:id="rId11"/>
    <p:sldId id="265" r:id="rId12"/>
    <p:sldId id="269" r:id="rId13"/>
    <p:sldId id="267" r:id="rId14"/>
    <p:sldId id="270" r:id="rId15"/>
    <p:sldId id="271" r:id="rId16"/>
    <p:sldId id="272" r:id="rId17"/>
    <p:sldId id="273" r:id="rId18"/>
    <p:sldId id="274" r:id="rId19"/>
    <p:sldId id="275" r:id="rId20"/>
    <p:sldId id="276" r:id="rId21"/>
    <p:sldId id="278" r:id="rId22"/>
    <p:sldId id="277"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97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90CB72-231E-4417-8498-B53982B5D56D}"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lt-LT"/>
        </a:p>
      </dgm:t>
    </dgm:pt>
    <dgm:pt modelId="{A1CF578E-A13B-4DA9-A2BD-9BEADB33D8F5}">
      <dgm:prSet phldrT="[Text]" custT="1"/>
      <dgm:spPr/>
      <dgm:t>
        <a:bodyPr/>
        <a:lstStyle/>
        <a:p>
          <a:r>
            <a:rPr lang="lt-LT" sz="2800" dirty="0" smtClean="0"/>
            <a:t>Meninė</a:t>
          </a:r>
        </a:p>
        <a:p>
          <a:endParaRPr lang="lt-LT" sz="1400" dirty="0"/>
        </a:p>
      </dgm:t>
    </dgm:pt>
    <dgm:pt modelId="{66A8D16F-D1C2-4D44-9131-7734653EC27B}" type="parTrans" cxnId="{F980D267-5224-44EB-8CA0-2B7FF4CD1D06}">
      <dgm:prSet/>
      <dgm:spPr/>
      <dgm:t>
        <a:bodyPr/>
        <a:lstStyle/>
        <a:p>
          <a:endParaRPr lang="lt-LT"/>
        </a:p>
      </dgm:t>
    </dgm:pt>
    <dgm:pt modelId="{A04E160C-F200-4E16-A9A0-08782C14BE79}" type="sibTrans" cxnId="{F980D267-5224-44EB-8CA0-2B7FF4CD1D06}">
      <dgm:prSet/>
      <dgm:spPr/>
      <dgm:t>
        <a:bodyPr/>
        <a:lstStyle/>
        <a:p>
          <a:endParaRPr lang="lt-LT"/>
        </a:p>
      </dgm:t>
    </dgm:pt>
    <dgm:pt modelId="{D34421A1-120A-470B-90D8-FB8E3C3AE0B0}">
      <dgm:prSet phldrT="[Text]"/>
      <dgm:spPr/>
      <dgm:t>
        <a:bodyPr/>
        <a:lstStyle/>
        <a:p>
          <a:r>
            <a:rPr lang="lt-LT" dirty="0" smtClean="0"/>
            <a:t> </a:t>
          </a:r>
          <a:r>
            <a:rPr lang="lt-LT" dirty="0" smtClean="0"/>
            <a:t>muzika</a:t>
          </a:r>
          <a:r>
            <a:rPr lang="lt-LT" dirty="0" smtClean="0"/>
            <a:t>, dailė, teatras, kinas, literatūra, šokis, ir t. t</a:t>
          </a:r>
          <a:r>
            <a:rPr lang="lt-LT" dirty="0" smtClean="0"/>
            <a:t>.</a:t>
          </a:r>
          <a:endParaRPr lang="lt-LT" dirty="0"/>
        </a:p>
      </dgm:t>
    </dgm:pt>
    <dgm:pt modelId="{9253BAB7-7AEB-4633-8086-869DB29DA305}" type="parTrans" cxnId="{F4C14E1B-1DE7-4E09-841D-2CDD9E05FE75}">
      <dgm:prSet/>
      <dgm:spPr/>
      <dgm:t>
        <a:bodyPr/>
        <a:lstStyle/>
        <a:p>
          <a:endParaRPr lang="lt-LT"/>
        </a:p>
      </dgm:t>
    </dgm:pt>
    <dgm:pt modelId="{EE24FC24-29C6-4A1C-8425-B21A6AAA9C55}" type="sibTrans" cxnId="{F4C14E1B-1DE7-4E09-841D-2CDD9E05FE75}">
      <dgm:prSet/>
      <dgm:spPr/>
      <dgm:t>
        <a:bodyPr/>
        <a:lstStyle/>
        <a:p>
          <a:endParaRPr lang="lt-LT"/>
        </a:p>
      </dgm:t>
    </dgm:pt>
    <dgm:pt modelId="{4681737F-BCF1-4C8B-B881-187EFB5A8601}">
      <dgm:prSet phldrT="[Text]" custT="1"/>
      <dgm:spPr/>
      <dgm:t>
        <a:bodyPr/>
        <a:lstStyle/>
        <a:p>
          <a:r>
            <a:rPr lang="lt-LT" sz="2000" dirty="0" smtClean="0"/>
            <a:t>Estetinė taikomoji</a:t>
          </a:r>
          <a:endParaRPr lang="lt-LT" sz="2000" dirty="0"/>
        </a:p>
      </dgm:t>
    </dgm:pt>
    <dgm:pt modelId="{61190AB4-F1A9-4945-86B6-766FFBC8E4DC}" type="parTrans" cxnId="{2AF7988A-4E85-47BE-82CB-670B39C9BB7B}">
      <dgm:prSet/>
      <dgm:spPr/>
      <dgm:t>
        <a:bodyPr/>
        <a:lstStyle/>
        <a:p>
          <a:endParaRPr lang="lt-LT"/>
        </a:p>
      </dgm:t>
    </dgm:pt>
    <dgm:pt modelId="{3F7BB8DE-A527-4C10-8123-75B8AD518B8E}" type="sibTrans" cxnId="{2AF7988A-4E85-47BE-82CB-670B39C9BB7B}">
      <dgm:prSet/>
      <dgm:spPr/>
      <dgm:t>
        <a:bodyPr/>
        <a:lstStyle/>
        <a:p>
          <a:endParaRPr lang="lt-LT"/>
        </a:p>
      </dgm:t>
    </dgm:pt>
    <dgm:pt modelId="{C30D8E86-6F8B-47DC-9332-8B0104CA50D3}">
      <dgm:prSet phldrT="[Text]"/>
      <dgm:spPr/>
      <dgm:t>
        <a:bodyPr/>
        <a:lstStyle/>
        <a:p>
          <a:r>
            <a:rPr lang="lt-LT" dirty="0" smtClean="0"/>
            <a:t>drabužių, pramoninis, leidybinis dizainas, architektūra ir </a:t>
          </a:r>
          <a:r>
            <a:rPr lang="lt-LT" dirty="0" smtClean="0"/>
            <a:t>pan.</a:t>
          </a:r>
          <a:endParaRPr lang="lt-LT" dirty="0"/>
        </a:p>
      </dgm:t>
    </dgm:pt>
    <dgm:pt modelId="{7D812468-756D-4289-92BE-F3B7E67C7FE4}" type="parTrans" cxnId="{1BCB6DBE-FC6E-4600-A646-0BFE794D5BFC}">
      <dgm:prSet/>
      <dgm:spPr/>
      <dgm:t>
        <a:bodyPr/>
        <a:lstStyle/>
        <a:p>
          <a:endParaRPr lang="lt-LT"/>
        </a:p>
      </dgm:t>
    </dgm:pt>
    <dgm:pt modelId="{97FE61EB-3A1A-4E35-8D0A-59B037980336}" type="sibTrans" cxnId="{1BCB6DBE-FC6E-4600-A646-0BFE794D5BFC}">
      <dgm:prSet/>
      <dgm:spPr/>
      <dgm:t>
        <a:bodyPr/>
        <a:lstStyle/>
        <a:p>
          <a:endParaRPr lang="lt-LT"/>
        </a:p>
      </dgm:t>
    </dgm:pt>
    <dgm:pt modelId="{30399CD7-93FC-43F1-8BBA-84FC156D39EF}">
      <dgm:prSet phldrT="[Text]"/>
      <dgm:spPr/>
      <dgm:t>
        <a:bodyPr/>
        <a:lstStyle/>
        <a:p>
          <a:r>
            <a:rPr lang="lt-LT" dirty="0" smtClean="0"/>
            <a:t>techninė</a:t>
          </a:r>
          <a:endParaRPr lang="lt-LT" dirty="0"/>
        </a:p>
      </dgm:t>
    </dgm:pt>
    <dgm:pt modelId="{1CE4C739-BF6B-4F51-93D7-DA156B740DA3}" type="parTrans" cxnId="{30BC72F8-25A3-47B1-8163-861E48946D3F}">
      <dgm:prSet/>
      <dgm:spPr/>
      <dgm:t>
        <a:bodyPr/>
        <a:lstStyle/>
        <a:p>
          <a:endParaRPr lang="lt-LT"/>
        </a:p>
      </dgm:t>
    </dgm:pt>
    <dgm:pt modelId="{503D9869-81CD-4270-9251-7822C6E5D398}" type="sibTrans" cxnId="{30BC72F8-25A3-47B1-8163-861E48946D3F}">
      <dgm:prSet/>
      <dgm:spPr/>
      <dgm:t>
        <a:bodyPr/>
        <a:lstStyle/>
        <a:p>
          <a:endParaRPr lang="lt-LT"/>
        </a:p>
      </dgm:t>
    </dgm:pt>
    <dgm:pt modelId="{CA9D0A35-A84C-4D90-86FD-B0D530A4E9CA}">
      <dgm:prSet phldrT="[Text]"/>
      <dgm:spPr/>
      <dgm:t>
        <a:bodyPr/>
        <a:lstStyle/>
        <a:p>
          <a:r>
            <a:rPr lang="lt-LT" dirty="0" smtClean="0"/>
            <a:t>išradyba, konstravimas, programavimas ir algoritmų kūrimas, įstatymų leidyba ir </a:t>
          </a:r>
          <a:r>
            <a:rPr lang="lt-LT" dirty="0" smtClean="0"/>
            <a:t>pan.</a:t>
          </a:r>
          <a:endParaRPr lang="lt-LT" dirty="0"/>
        </a:p>
      </dgm:t>
    </dgm:pt>
    <dgm:pt modelId="{793411A1-D984-4661-803D-378415B3B3F6}" type="parTrans" cxnId="{443628A8-C966-4565-9515-9F44E31A0EBF}">
      <dgm:prSet/>
      <dgm:spPr/>
      <dgm:t>
        <a:bodyPr/>
        <a:lstStyle/>
        <a:p>
          <a:endParaRPr lang="lt-LT"/>
        </a:p>
      </dgm:t>
    </dgm:pt>
    <dgm:pt modelId="{638E6629-98DC-4B53-82BA-B6772432E890}" type="sibTrans" cxnId="{443628A8-C966-4565-9515-9F44E31A0EBF}">
      <dgm:prSet/>
      <dgm:spPr/>
      <dgm:t>
        <a:bodyPr/>
        <a:lstStyle/>
        <a:p>
          <a:endParaRPr lang="lt-LT"/>
        </a:p>
      </dgm:t>
    </dgm:pt>
    <dgm:pt modelId="{A5455BDF-0938-49E1-B2E3-9F42ACA44CF0}" type="pres">
      <dgm:prSet presAssocID="{5890CB72-231E-4417-8498-B53982B5D56D}" presName="linearFlow" presStyleCnt="0">
        <dgm:presLayoutVars>
          <dgm:dir/>
          <dgm:animLvl val="lvl"/>
          <dgm:resizeHandles val="exact"/>
        </dgm:presLayoutVars>
      </dgm:prSet>
      <dgm:spPr/>
      <dgm:t>
        <a:bodyPr/>
        <a:lstStyle/>
        <a:p>
          <a:endParaRPr lang="lt-LT"/>
        </a:p>
      </dgm:t>
    </dgm:pt>
    <dgm:pt modelId="{2D556B1F-1767-445B-B0F5-170B3F219DF6}" type="pres">
      <dgm:prSet presAssocID="{A1CF578E-A13B-4DA9-A2BD-9BEADB33D8F5}" presName="composite" presStyleCnt="0"/>
      <dgm:spPr/>
    </dgm:pt>
    <dgm:pt modelId="{601E9BED-FF03-44D5-852D-4CF98D0EE872}" type="pres">
      <dgm:prSet presAssocID="{A1CF578E-A13B-4DA9-A2BD-9BEADB33D8F5}" presName="parentText" presStyleLbl="alignNode1" presStyleIdx="0" presStyleCnt="3" custScaleX="134988" custScaleY="102383" custLinFactNeighborX="-11962" custLinFactNeighborY="-17109">
        <dgm:presLayoutVars>
          <dgm:chMax val="1"/>
          <dgm:bulletEnabled val="1"/>
        </dgm:presLayoutVars>
      </dgm:prSet>
      <dgm:spPr/>
      <dgm:t>
        <a:bodyPr/>
        <a:lstStyle/>
        <a:p>
          <a:endParaRPr lang="lt-LT"/>
        </a:p>
      </dgm:t>
    </dgm:pt>
    <dgm:pt modelId="{7F18E9F6-98E7-4B24-9485-25E7DA4A07F0}" type="pres">
      <dgm:prSet presAssocID="{A1CF578E-A13B-4DA9-A2BD-9BEADB33D8F5}" presName="descendantText" presStyleLbl="alignAcc1" presStyleIdx="0" presStyleCnt="3" custLinFactNeighborX="4248" custLinFactNeighborY="43778">
        <dgm:presLayoutVars>
          <dgm:bulletEnabled val="1"/>
        </dgm:presLayoutVars>
      </dgm:prSet>
      <dgm:spPr/>
      <dgm:t>
        <a:bodyPr/>
        <a:lstStyle/>
        <a:p>
          <a:endParaRPr lang="lt-LT"/>
        </a:p>
      </dgm:t>
    </dgm:pt>
    <dgm:pt modelId="{F52D563E-E1A7-4065-8635-AE120B550CC2}" type="pres">
      <dgm:prSet presAssocID="{A04E160C-F200-4E16-A9A0-08782C14BE79}" presName="sp" presStyleCnt="0"/>
      <dgm:spPr/>
    </dgm:pt>
    <dgm:pt modelId="{7D43AC16-75FE-48DD-B526-20A2199D2B63}" type="pres">
      <dgm:prSet presAssocID="{4681737F-BCF1-4C8B-B881-187EFB5A8601}" presName="composite" presStyleCnt="0"/>
      <dgm:spPr/>
    </dgm:pt>
    <dgm:pt modelId="{DB264B37-3220-46B1-AE01-D67BA091702A}" type="pres">
      <dgm:prSet presAssocID="{4681737F-BCF1-4C8B-B881-187EFB5A8601}" presName="parentText" presStyleLbl="alignNode1" presStyleIdx="1" presStyleCnt="3" custScaleX="117690" custScaleY="100098" custLinFactNeighborX="-18021" custLinFactNeighborY="1366">
        <dgm:presLayoutVars>
          <dgm:chMax val="1"/>
          <dgm:bulletEnabled val="1"/>
        </dgm:presLayoutVars>
      </dgm:prSet>
      <dgm:spPr/>
      <dgm:t>
        <a:bodyPr/>
        <a:lstStyle/>
        <a:p>
          <a:endParaRPr lang="lt-LT"/>
        </a:p>
      </dgm:t>
    </dgm:pt>
    <dgm:pt modelId="{A110F763-2E82-4BFC-A88E-CAA8DCEE1427}" type="pres">
      <dgm:prSet presAssocID="{4681737F-BCF1-4C8B-B881-187EFB5A8601}" presName="descendantText" presStyleLbl="alignAcc1" presStyleIdx="1" presStyleCnt="3" custLinFactNeighborX="2462" custLinFactNeighborY="34955">
        <dgm:presLayoutVars>
          <dgm:bulletEnabled val="1"/>
        </dgm:presLayoutVars>
      </dgm:prSet>
      <dgm:spPr/>
      <dgm:t>
        <a:bodyPr/>
        <a:lstStyle/>
        <a:p>
          <a:endParaRPr lang="lt-LT"/>
        </a:p>
      </dgm:t>
    </dgm:pt>
    <dgm:pt modelId="{A1902308-B925-4290-8F65-B2C1FBCD3BFC}" type="pres">
      <dgm:prSet presAssocID="{3F7BB8DE-A527-4C10-8123-75B8AD518B8E}" presName="sp" presStyleCnt="0"/>
      <dgm:spPr/>
    </dgm:pt>
    <dgm:pt modelId="{ED87AA93-F28C-4163-8322-C3998467D256}" type="pres">
      <dgm:prSet presAssocID="{30399CD7-93FC-43F1-8BBA-84FC156D39EF}" presName="composite" presStyleCnt="0"/>
      <dgm:spPr/>
    </dgm:pt>
    <dgm:pt modelId="{47D5A1E8-B897-421A-A0BE-0BA6A8A0CCFE}" type="pres">
      <dgm:prSet presAssocID="{30399CD7-93FC-43F1-8BBA-84FC156D39EF}" presName="parentText" presStyleLbl="alignNode1" presStyleIdx="2" presStyleCnt="3" custScaleX="118116" custScaleY="100000" custLinFactNeighborX="-19892" custLinFactNeighborY="145">
        <dgm:presLayoutVars>
          <dgm:chMax val="1"/>
          <dgm:bulletEnabled val="1"/>
        </dgm:presLayoutVars>
      </dgm:prSet>
      <dgm:spPr/>
      <dgm:t>
        <a:bodyPr/>
        <a:lstStyle/>
        <a:p>
          <a:endParaRPr lang="lt-LT"/>
        </a:p>
      </dgm:t>
    </dgm:pt>
    <dgm:pt modelId="{CB501139-32E0-4E9D-8B1D-54913023F62E}" type="pres">
      <dgm:prSet presAssocID="{30399CD7-93FC-43F1-8BBA-84FC156D39EF}" presName="descendantText" presStyleLbl="alignAcc1" presStyleIdx="2" presStyleCnt="3" custScaleY="131682" custLinFactNeighborX="4695" custLinFactNeighborY="40563">
        <dgm:presLayoutVars>
          <dgm:bulletEnabled val="1"/>
        </dgm:presLayoutVars>
      </dgm:prSet>
      <dgm:spPr/>
      <dgm:t>
        <a:bodyPr/>
        <a:lstStyle/>
        <a:p>
          <a:endParaRPr lang="lt-LT"/>
        </a:p>
      </dgm:t>
    </dgm:pt>
  </dgm:ptLst>
  <dgm:cxnLst>
    <dgm:cxn modelId="{2C5B3A8E-FDC9-4643-86E0-042642BB39DB}" type="presOf" srcId="{A1CF578E-A13B-4DA9-A2BD-9BEADB33D8F5}" destId="{601E9BED-FF03-44D5-852D-4CF98D0EE872}" srcOrd="0" destOrd="0" presId="urn:microsoft.com/office/officeart/2005/8/layout/chevron2"/>
    <dgm:cxn modelId="{B859C4E1-05EA-4808-9FF0-691A944EF808}" type="presOf" srcId="{C30D8E86-6F8B-47DC-9332-8B0104CA50D3}" destId="{A110F763-2E82-4BFC-A88E-CAA8DCEE1427}" srcOrd="0" destOrd="0" presId="urn:microsoft.com/office/officeart/2005/8/layout/chevron2"/>
    <dgm:cxn modelId="{F980D267-5224-44EB-8CA0-2B7FF4CD1D06}" srcId="{5890CB72-231E-4417-8498-B53982B5D56D}" destId="{A1CF578E-A13B-4DA9-A2BD-9BEADB33D8F5}" srcOrd="0" destOrd="0" parTransId="{66A8D16F-D1C2-4D44-9131-7734653EC27B}" sibTransId="{A04E160C-F200-4E16-A9A0-08782C14BE79}"/>
    <dgm:cxn modelId="{F4C14E1B-1DE7-4E09-841D-2CDD9E05FE75}" srcId="{A1CF578E-A13B-4DA9-A2BD-9BEADB33D8F5}" destId="{D34421A1-120A-470B-90D8-FB8E3C3AE0B0}" srcOrd="0" destOrd="0" parTransId="{9253BAB7-7AEB-4633-8086-869DB29DA305}" sibTransId="{EE24FC24-29C6-4A1C-8425-B21A6AAA9C55}"/>
    <dgm:cxn modelId="{E1D35F1D-9F96-4706-BAC5-E5945778F40F}" type="presOf" srcId="{30399CD7-93FC-43F1-8BBA-84FC156D39EF}" destId="{47D5A1E8-B897-421A-A0BE-0BA6A8A0CCFE}" srcOrd="0" destOrd="0" presId="urn:microsoft.com/office/officeart/2005/8/layout/chevron2"/>
    <dgm:cxn modelId="{443628A8-C966-4565-9515-9F44E31A0EBF}" srcId="{30399CD7-93FC-43F1-8BBA-84FC156D39EF}" destId="{CA9D0A35-A84C-4D90-86FD-B0D530A4E9CA}" srcOrd="0" destOrd="0" parTransId="{793411A1-D984-4661-803D-378415B3B3F6}" sibTransId="{638E6629-98DC-4B53-82BA-B6772432E890}"/>
    <dgm:cxn modelId="{86C9F22D-75ED-45C0-9BDF-13E91D04DC88}" type="presOf" srcId="{CA9D0A35-A84C-4D90-86FD-B0D530A4E9CA}" destId="{CB501139-32E0-4E9D-8B1D-54913023F62E}" srcOrd="0" destOrd="0" presId="urn:microsoft.com/office/officeart/2005/8/layout/chevron2"/>
    <dgm:cxn modelId="{30BC72F8-25A3-47B1-8163-861E48946D3F}" srcId="{5890CB72-231E-4417-8498-B53982B5D56D}" destId="{30399CD7-93FC-43F1-8BBA-84FC156D39EF}" srcOrd="2" destOrd="0" parTransId="{1CE4C739-BF6B-4F51-93D7-DA156B740DA3}" sibTransId="{503D9869-81CD-4270-9251-7822C6E5D398}"/>
    <dgm:cxn modelId="{1BCB6DBE-FC6E-4600-A646-0BFE794D5BFC}" srcId="{4681737F-BCF1-4C8B-B881-187EFB5A8601}" destId="{C30D8E86-6F8B-47DC-9332-8B0104CA50D3}" srcOrd="0" destOrd="0" parTransId="{7D812468-756D-4289-92BE-F3B7E67C7FE4}" sibTransId="{97FE61EB-3A1A-4E35-8D0A-59B037980336}"/>
    <dgm:cxn modelId="{B0A513B7-6FE1-4042-8A65-1E977B33133D}" type="presOf" srcId="{4681737F-BCF1-4C8B-B881-187EFB5A8601}" destId="{DB264B37-3220-46B1-AE01-D67BA091702A}" srcOrd="0" destOrd="0" presId="urn:microsoft.com/office/officeart/2005/8/layout/chevron2"/>
    <dgm:cxn modelId="{2AF7988A-4E85-47BE-82CB-670B39C9BB7B}" srcId="{5890CB72-231E-4417-8498-B53982B5D56D}" destId="{4681737F-BCF1-4C8B-B881-187EFB5A8601}" srcOrd="1" destOrd="0" parTransId="{61190AB4-F1A9-4945-86B6-766FFBC8E4DC}" sibTransId="{3F7BB8DE-A527-4C10-8123-75B8AD518B8E}"/>
    <dgm:cxn modelId="{93277C2A-8AB8-4964-9F87-BE3FF7314EFD}" type="presOf" srcId="{5890CB72-231E-4417-8498-B53982B5D56D}" destId="{A5455BDF-0938-49E1-B2E3-9F42ACA44CF0}" srcOrd="0" destOrd="0" presId="urn:microsoft.com/office/officeart/2005/8/layout/chevron2"/>
    <dgm:cxn modelId="{BB651A67-DBCA-4739-A433-3B728AE5B5E3}" type="presOf" srcId="{D34421A1-120A-470B-90D8-FB8E3C3AE0B0}" destId="{7F18E9F6-98E7-4B24-9485-25E7DA4A07F0}" srcOrd="0" destOrd="0" presId="urn:microsoft.com/office/officeart/2005/8/layout/chevron2"/>
    <dgm:cxn modelId="{F78716F3-C8EE-4D67-A565-9439BCA92CEC}" type="presParOf" srcId="{A5455BDF-0938-49E1-B2E3-9F42ACA44CF0}" destId="{2D556B1F-1767-445B-B0F5-170B3F219DF6}" srcOrd="0" destOrd="0" presId="urn:microsoft.com/office/officeart/2005/8/layout/chevron2"/>
    <dgm:cxn modelId="{74EF73D9-6D76-4641-8B0D-6371F8B6E1F7}" type="presParOf" srcId="{2D556B1F-1767-445B-B0F5-170B3F219DF6}" destId="{601E9BED-FF03-44D5-852D-4CF98D0EE872}" srcOrd="0" destOrd="0" presId="urn:microsoft.com/office/officeart/2005/8/layout/chevron2"/>
    <dgm:cxn modelId="{71D9E050-94BC-48AB-BD1E-FC147E0FA4DC}" type="presParOf" srcId="{2D556B1F-1767-445B-B0F5-170B3F219DF6}" destId="{7F18E9F6-98E7-4B24-9485-25E7DA4A07F0}" srcOrd="1" destOrd="0" presId="urn:microsoft.com/office/officeart/2005/8/layout/chevron2"/>
    <dgm:cxn modelId="{54B13BFD-9E9D-4F40-9DCA-8170241EE88D}" type="presParOf" srcId="{A5455BDF-0938-49E1-B2E3-9F42ACA44CF0}" destId="{F52D563E-E1A7-4065-8635-AE120B550CC2}" srcOrd="1" destOrd="0" presId="urn:microsoft.com/office/officeart/2005/8/layout/chevron2"/>
    <dgm:cxn modelId="{79940920-ADF5-4563-AF22-5E2FABA76F1D}" type="presParOf" srcId="{A5455BDF-0938-49E1-B2E3-9F42ACA44CF0}" destId="{7D43AC16-75FE-48DD-B526-20A2199D2B63}" srcOrd="2" destOrd="0" presId="urn:microsoft.com/office/officeart/2005/8/layout/chevron2"/>
    <dgm:cxn modelId="{5249034C-95FE-4446-8FA0-E1D7082164AF}" type="presParOf" srcId="{7D43AC16-75FE-48DD-B526-20A2199D2B63}" destId="{DB264B37-3220-46B1-AE01-D67BA091702A}" srcOrd="0" destOrd="0" presId="urn:microsoft.com/office/officeart/2005/8/layout/chevron2"/>
    <dgm:cxn modelId="{C10B2707-B9F9-47AA-9382-1DC063DE7D84}" type="presParOf" srcId="{7D43AC16-75FE-48DD-B526-20A2199D2B63}" destId="{A110F763-2E82-4BFC-A88E-CAA8DCEE1427}" srcOrd="1" destOrd="0" presId="urn:microsoft.com/office/officeart/2005/8/layout/chevron2"/>
    <dgm:cxn modelId="{8628116B-E714-4B2B-9707-50D9F3CFB0AA}" type="presParOf" srcId="{A5455BDF-0938-49E1-B2E3-9F42ACA44CF0}" destId="{A1902308-B925-4290-8F65-B2C1FBCD3BFC}" srcOrd="3" destOrd="0" presId="urn:microsoft.com/office/officeart/2005/8/layout/chevron2"/>
    <dgm:cxn modelId="{113971A2-7453-41AF-BFD7-58F310E6EE24}" type="presParOf" srcId="{A5455BDF-0938-49E1-B2E3-9F42ACA44CF0}" destId="{ED87AA93-F28C-4163-8322-C3998467D256}" srcOrd="4" destOrd="0" presId="urn:microsoft.com/office/officeart/2005/8/layout/chevron2"/>
    <dgm:cxn modelId="{68371213-2BCE-4F08-AFF8-28AF9E2B9238}" type="presParOf" srcId="{ED87AA93-F28C-4163-8322-C3998467D256}" destId="{47D5A1E8-B897-421A-A0BE-0BA6A8A0CCFE}" srcOrd="0" destOrd="0" presId="urn:microsoft.com/office/officeart/2005/8/layout/chevron2"/>
    <dgm:cxn modelId="{FF1378A7-C6AC-41E4-B6EC-93FB049237A0}" type="presParOf" srcId="{ED87AA93-F28C-4163-8322-C3998467D256}" destId="{CB501139-32E0-4E9D-8B1D-54913023F62E}"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047001-57B0-4E36-AEE7-398DCAD004D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lt-LT"/>
        </a:p>
      </dgm:t>
    </dgm:pt>
    <dgm:pt modelId="{1AA0B1AE-510B-46C5-8402-7B641979907D}">
      <dgm:prSet phldrT="[Tekstas]"/>
      <dgm:spPr/>
      <dgm:t>
        <a:bodyPr/>
        <a:lstStyle/>
        <a:p>
          <a:r>
            <a:rPr lang="lt-LT" dirty="0" smtClean="0"/>
            <a:t>Trigonometrinės funkcijos pasirinkimas</a:t>
          </a:r>
          <a:endParaRPr lang="lt-LT" dirty="0"/>
        </a:p>
      </dgm:t>
    </dgm:pt>
    <dgm:pt modelId="{4F8302C9-E5EE-440A-A395-28F8AA9966BA}" type="parTrans" cxnId="{D9A1C323-C8DD-4AA3-8C4B-6A47B7C1D49B}">
      <dgm:prSet/>
      <dgm:spPr/>
      <dgm:t>
        <a:bodyPr/>
        <a:lstStyle/>
        <a:p>
          <a:endParaRPr lang="lt-LT"/>
        </a:p>
      </dgm:t>
    </dgm:pt>
    <dgm:pt modelId="{4B475392-7257-47E1-B029-0AB6A39E4451}" type="sibTrans" cxnId="{D9A1C323-C8DD-4AA3-8C4B-6A47B7C1D49B}">
      <dgm:prSet/>
      <dgm:spPr/>
      <dgm:t>
        <a:bodyPr/>
        <a:lstStyle/>
        <a:p>
          <a:endParaRPr lang="lt-LT"/>
        </a:p>
      </dgm:t>
    </dgm:pt>
    <dgm:pt modelId="{95F64C20-7B87-43B0-AE85-05FD617DB4F5}">
      <dgm:prSet phldrT="[Tekstas]"/>
      <dgm:spPr/>
      <dgm:t>
        <a:bodyPr/>
        <a:lstStyle/>
        <a:p>
          <a:r>
            <a:rPr lang="lt-LT" dirty="0" smtClean="0"/>
            <a:t>Konteksto ir formos pasirinkimas</a:t>
          </a:r>
          <a:endParaRPr lang="lt-LT" dirty="0"/>
        </a:p>
      </dgm:t>
    </dgm:pt>
    <dgm:pt modelId="{ECF37E98-F991-4CE6-8626-0D9E9768D7BE}" type="parTrans" cxnId="{A72DAB26-C105-4688-AA8C-7AB9D6775733}">
      <dgm:prSet/>
      <dgm:spPr/>
      <dgm:t>
        <a:bodyPr/>
        <a:lstStyle/>
        <a:p>
          <a:endParaRPr lang="lt-LT"/>
        </a:p>
      </dgm:t>
    </dgm:pt>
    <dgm:pt modelId="{4F999A07-92EF-46BD-9E9E-D0E501406B18}" type="sibTrans" cxnId="{A72DAB26-C105-4688-AA8C-7AB9D6775733}">
      <dgm:prSet/>
      <dgm:spPr/>
      <dgm:t>
        <a:bodyPr/>
        <a:lstStyle/>
        <a:p>
          <a:endParaRPr lang="lt-LT"/>
        </a:p>
      </dgm:t>
    </dgm:pt>
    <dgm:pt modelId="{6E7C3577-918C-41B1-8ED2-402C45389AB2}">
      <dgm:prSet phldrT="[Tekstas]"/>
      <dgm:spPr/>
      <dgm:t>
        <a:bodyPr/>
        <a:lstStyle/>
        <a:p>
          <a:r>
            <a:rPr lang="lt-LT" dirty="0" smtClean="0"/>
            <a:t>taikymas</a:t>
          </a:r>
          <a:endParaRPr lang="lt-LT" dirty="0"/>
        </a:p>
      </dgm:t>
    </dgm:pt>
    <dgm:pt modelId="{39D9CBFD-F708-480B-8D27-70AFDC6E3870}" type="parTrans" cxnId="{F66E24E3-E047-4015-A2F6-EECF1716795A}">
      <dgm:prSet/>
      <dgm:spPr/>
      <dgm:t>
        <a:bodyPr/>
        <a:lstStyle/>
        <a:p>
          <a:endParaRPr lang="lt-LT"/>
        </a:p>
      </dgm:t>
    </dgm:pt>
    <dgm:pt modelId="{B5209F0A-AB18-414C-B38F-0FDB5C4ED8C6}" type="sibTrans" cxnId="{F66E24E3-E047-4015-A2F6-EECF1716795A}">
      <dgm:prSet/>
      <dgm:spPr/>
      <dgm:t>
        <a:bodyPr/>
        <a:lstStyle/>
        <a:p>
          <a:endParaRPr lang="lt-LT"/>
        </a:p>
      </dgm:t>
    </dgm:pt>
    <dgm:pt modelId="{20C5CEFE-0B90-4325-AC85-1BB10B898305}">
      <dgm:prSet phldrT="[Tekstas]" custT="1"/>
      <dgm:spPr/>
      <dgm:t>
        <a:bodyPr/>
        <a:lstStyle/>
        <a:p>
          <a:endParaRPr lang="lt-LT" sz="1950" baseline="0" smtClean="0"/>
        </a:p>
        <a:p>
          <a:r>
            <a:rPr lang="lt-LT" sz="2300" baseline="0" noProof="0" smtClean="0"/>
            <a:t>f(x)=cos(vx)  f(x)=sin(vx</a:t>
          </a:r>
          <a:r>
            <a:rPr lang="lt-LT" sz="2300" noProof="0" smtClean="0"/>
            <a:t>) f(x)=tg(vx)</a:t>
          </a:r>
        </a:p>
        <a:p>
          <a:r>
            <a:rPr lang="lt-LT" sz="2300" noProof="0" smtClean="0"/>
            <a:t>f(x)=ctg(vx)</a:t>
          </a:r>
        </a:p>
        <a:p>
          <a:endParaRPr lang="lt-LT" sz="1700" smtClean="0"/>
        </a:p>
        <a:p>
          <a:endParaRPr lang="lt-LT" sz="1700" dirty="0"/>
        </a:p>
      </dgm:t>
    </dgm:pt>
    <dgm:pt modelId="{ABD7B2BF-D627-44F8-B19B-A47A1714D4F8}" type="parTrans" cxnId="{841B14C5-F395-4438-AC8A-0F448097C823}">
      <dgm:prSet/>
      <dgm:spPr/>
      <dgm:t>
        <a:bodyPr/>
        <a:lstStyle/>
        <a:p>
          <a:endParaRPr lang="lt-LT"/>
        </a:p>
      </dgm:t>
    </dgm:pt>
    <dgm:pt modelId="{DDFFF56D-2C78-4C12-B1D1-5226563B2842}" type="sibTrans" cxnId="{841B14C5-F395-4438-AC8A-0F448097C823}">
      <dgm:prSet/>
      <dgm:spPr/>
      <dgm:t>
        <a:bodyPr/>
        <a:lstStyle/>
        <a:p>
          <a:endParaRPr lang="lt-LT"/>
        </a:p>
      </dgm:t>
    </dgm:pt>
    <dgm:pt modelId="{8E783970-FE87-48CC-962A-ABBD7A7A73CA}">
      <dgm:prSet phldrT="[Tekstas]"/>
      <dgm:spPr/>
      <dgm:t>
        <a:bodyPr/>
        <a:lstStyle/>
        <a:p>
          <a:r>
            <a:rPr lang="lt-LT" noProof="0" dirty="0" smtClean="0"/>
            <a:t>savybės</a:t>
          </a:r>
          <a:endParaRPr lang="lt-LT" noProof="0" dirty="0"/>
        </a:p>
      </dgm:t>
    </dgm:pt>
    <dgm:pt modelId="{65E01784-58A3-4130-B4DE-01444CEE7247}" type="parTrans" cxnId="{7BB136F7-3D22-4E21-BF3E-BCBD6C3615F6}">
      <dgm:prSet/>
      <dgm:spPr/>
      <dgm:t>
        <a:bodyPr/>
        <a:lstStyle/>
        <a:p>
          <a:endParaRPr lang="lt-LT"/>
        </a:p>
      </dgm:t>
    </dgm:pt>
    <dgm:pt modelId="{E65D7D70-F4EE-4312-9262-B07FFE1F7019}" type="sibTrans" cxnId="{7BB136F7-3D22-4E21-BF3E-BCBD6C3615F6}">
      <dgm:prSet/>
      <dgm:spPr/>
      <dgm:t>
        <a:bodyPr/>
        <a:lstStyle/>
        <a:p>
          <a:endParaRPr lang="lt-LT"/>
        </a:p>
      </dgm:t>
    </dgm:pt>
    <dgm:pt modelId="{2259C3E7-540C-4CBF-97A4-7C20A4DCF189}">
      <dgm:prSet/>
      <dgm:spPr/>
      <dgm:t>
        <a:bodyPr/>
        <a:lstStyle/>
        <a:p>
          <a:r>
            <a:rPr lang="lt-LT" smtClean="0"/>
            <a:t>aprašas</a:t>
          </a:r>
          <a:endParaRPr lang="lt-LT" dirty="0" smtClean="0"/>
        </a:p>
      </dgm:t>
    </dgm:pt>
    <dgm:pt modelId="{170A3C0A-EF60-40D4-9B70-D134B2C17829}" type="parTrans" cxnId="{C9D7E87D-649B-46AD-8743-94D03A25651B}">
      <dgm:prSet/>
      <dgm:spPr/>
      <dgm:t>
        <a:bodyPr/>
        <a:lstStyle/>
        <a:p>
          <a:endParaRPr lang="lt-LT"/>
        </a:p>
      </dgm:t>
    </dgm:pt>
    <dgm:pt modelId="{64C217B2-B96F-470F-9BBF-460E3FC17910}" type="sibTrans" cxnId="{C9D7E87D-649B-46AD-8743-94D03A25651B}">
      <dgm:prSet/>
      <dgm:spPr/>
      <dgm:t>
        <a:bodyPr/>
        <a:lstStyle/>
        <a:p>
          <a:endParaRPr lang="lt-LT"/>
        </a:p>
      </dgm:t>
    </dgm:pt>
    <dgm:pt modelId="{CAF160D6-9227-4110-A301-B6BEBA086786}">
      <dgm:prSet/>
      <dgm:spPr/>
      <dgm:t>
        <a:bodyPr/>
        <a:lstStyle/>
        <a:p>
          <a:r>
            <a:rPr lang="lt-LT" smtClean="0"/>
            <a:t>transformacijos</a:t>
          </a:r>
          <a:endParaRPr lang="lt-LT" dirty="0" smtClean="0"/>
        </a:p>
      </dgm:t>
    </dgm:pt>
    <dgm:pt modelId="{74F954E2-11E8-40DE-8324-F7FE7A16DECC}" type="parTrans" cxnId="{1D29E14D-E874-47F4-A460-BB5F99FC0039}">
      <dgm:prSet/>
      <dgm:spPr/>
      <dgm:t>
        <a:bodyPr/>
        <a:lstStyle/>
        <a:p>
          <a:endParaRPr lang="lt-LT"/>
        </a:p>
      </dgm:t>
    </dgm:pt>
    <dgm:pt modelId="{32F78DE6-9CDB-4073-BB65-82C1F64844A9}" type="sibTrans" cxnId="{1D29E14D-E874-47F4-A460-BB5F99FC0039}">
      <dgm:prSet/>
      <dgm:spPr/>
      <dgm:t>
        <a:bodyPr/>
        <a:lstStyle/>
        <a:p>
          <a:endParaRPr lang="lt-LT"/>
        </a:p>
      </dgm:t>
    </dgm:pt>
    <dgm:pt modelId="{AD07F819-0489-4C6C-99BF-1BD48DFBF33B}" type="pres">
      <dgm:prSet presAssocID="{67047001-57B0-4E36-AEE7-398DCAD004DE}" presName="diagram" presStyleCnt="0">
        <dgm:presLayoutVars>
          <dgm:chPref val="1"/>
          <dgm:dir/>
          <dgm:animOne val="branch"/>
          <dgm:animLvl val="lvl"/>
          <dgm:resizeHandles val="exact"/>
        </dgm:presLayoutVars>
      </dgm:prSet>
      <dgm:spPr/>
    </dgm:pt>
    <dgm:pt modelId="{1C8178CE-50D1-4653-8686-9DDC19F5B07F}" type="pres">
      <dgm:prSet presAssocID="{1AA0B1AE-510B-46C5-8402-7B641979907D}" presName="root1" presStyleCnt="0"/>
      <dgm:spPr/>
    </dgm:pt>
    <dgm:pt modelId="{5D9805E7-D652-4D81-8982-9719FA85710B}" type="pres">
      <dgm:prSet presAssocID="{1AA0B1AE-510B-46C5-8402-7B641979907D}" presName="LevelOneTextNode" presStyleLbl="node0" presStyleIdx="0" presStyleCnt="1">
        <dgm:presLayoutVars>
          <dgm:chPref val="3"/>
        </dgm:presLayoutVars>
      </dgm:prSet>
      <dgm:spPr/>
      <dgm:t>
        <a:bodyPr/>
        <a:lstStyle/>
        <a:p>
          <a:endParaRPr lang="lt-LT"/>
        </a:p>
      </dgm:t>
    </dgm:pt>
    <dgm:pt modelId="{7796CB7E-EF7D-434D-953C-82E0D51968A1}" type="pres">
      <dgm:prSet presAssocID="{1AA0B1AE-510B-46C5-8402-7B641979907D}" presName="level2hierChild" presStyleCnt="0"/>
      <dgm:spPr/>
    </dgm:pt>
    <dgm:pt modelId="{12FF9F2B-2CAC-4F51-BFBF-C33628C14ABD}" type="pres">
      <dgm:prSet presAssocID="{ECF37E98-F991-4CE6-8626-0D9E9768D7BE}" presName="conn2-1" presStyleLbl="parChTrans1D2" presStyleIdx="0" presStyleCnt="2"/>
      <dgm:spPr/>
    </dgm:pt>
    <dgm:pt modelId="{ADDB9750-A003-436D-B881-FBB034831CBA}" type="pres">
      <dgm:prSet presAssocID="{ECF37E98-F991-4CE6-8626-0D9E9768D7BE}" presName="connTx" presStyleLbl="parChTrans1D2" presStyleIdx="0" presStyleCnt="2"/>
      <dgm:spPr/>
    </dgm:pt>
    <dgm:pt modelId="{355A5A1A-4077-4B14-B07E-95C7FDF935AE}" type="pres">
      <dgm:prSet presAssocID="{95F64C20-7B87-43B0-AE85-05FD617DB4F5}" presName="root2" presStyleCnt="0"/>
      <dgm:spPr/>
    </dgm:pt>
    <dgm:pt modelId="{E85BC8D9-0C99-43C6-9662-7DD36E00A0B5}" type="pres">
      <dgm:prSet presAssocID="{95F64C20-7B87-43B0-AE85-05FD617DB4F5}" presName="LevelTwoTextNode" presStyleLbl="node2" presStyleIdx="0" presStyleCnt="2">
        <dgm:presLayoutVars>
          <dgm:chPref val="3"/>
        </dgm:presLayoutVars>
      </dgm:prSet>
      <dgm:spPr/>
    </dgm:pt>
    <dgm:pt modelId="{A4E4A457-F752-4E84-B4F9-0A49D4E64C06}" type="pres">
      <dgm:prSet presAssocID="{95F64C20-7B87-43B0-AE85-05FD617DB4F5}" presName="level3hierChild" presStyleCnt="0"/>
      <dgm:spPr/>
    </dgm:pt>
    <dgm:pt modelId="{19590BA4-B359-48D4-AADD-0EA183162B0F}" type="pres">
      <dgm:prSet presAssocID="{39D9CBFD-F708-480B-8D27-70AFDC6E3870}" presName="conn2-1" presStyleLbl="parChTrans1D3" presStyleIdx="0" presStyleCnt="4"/>
      <dgm:spPr/>
    </dgm:pt>
    <dgm:pt modelId="{A1171D39-4055-4D39-BE51-423E758F15A3}" type="pres">
      <dgm:prSet presAssocID="{39D9CBFD-F708-480B-8D27-70AFDC6E3870}" presName="connTx" presStyleLbl="parChTrans1D3" presStyleIdx="0" presStyleCnt="4"/>
      <dgm:spPr/>
    </dgm:pt>
    <dgm:pt modelId="{200A7845-75CE-4E48-8DB3-B03EFD09A7D8}" type="pres">
      <dgm:prSet presAssocID="{6E7C3577-918C-41B1-8ED2-402C45389AB2}" presName="root2" presStyleCnt="0"/>
      <dgm:spPr/>
    </dgm:pt>
    <dgm:pt modelId="{F7891A37-E46A-413A-B705-EFBADE0DE5B0}" type="pres">
      <dgm:prSet presAssocID="{6E7C3577-918C-41B1-8ED2-402C45389AB2}" presName="LevelTwoTextNode" presStyleLbl="node3" presStyleIdx="0" presStyleCnt="4">
        <dgm:presLayoutVars>
          <dgm:chPref val="3"/>
        </dgm:presLayoutVars>
      </dgm:prSet>
      <dgm:spPr/>
    </dgm:pt>
    <dgm:pt modelId="{FDEECA3E-09D4-46B8-B8D4-8C290877E1A7}" type="pres">
      <dgm:prSet presAssocID="{6E7C3577-918C-41B1-8ED2-402C45389AB2}" presName="level3hierChild" presStyleCnt="0"/>
      <dgm:spPr/>
    </dgm:pt>
    <dgm:pt modelId="{5E9B61C8-963D-4234-9401-15A9E06F2EDD}" type="pres">
      <dgm:prSet presAssocID="{170A3C0A-EF60-40D4-9B70-D134B2C17829}" presName="conn2-1" presStyleLbl="parChTrans1D3" presStyleIdx="1" presStyleCnt="4"/>
      <dgm:spPr/>
    </dgm:pt>
    <dgm:pt modelId="{30E0EC2C-3B7B-4C6E-BA67-2A6B56DD8E9A}" type="pres">
      <dgm:prSet presAssocID="{170A3C0A-EF60-40D4-9B70-D134B2C17829}" presName="connTx" presStyleLbl="parChTrans1D3" presStyleIdx="1" presStyleCnt="4"/>
      <dgm:spPr/>
    </dgm:pt>
    <dgm:pt modelId="{F9DA0817-8645-44BB-8A53-068D8F0A2D66}" type="pres">
      <dgm:prSet presAssocID="{2259C3E7-540C-4CBF-97A4-7C20A4DCF189}" presName="root2" presStyleCnt="0"/>
      <dgm:spPr/>
    </dgm:pt>
    <dgm:pt modelId="{7548F69A-4AA6-4044-9764-6E332017DD8D}" type="pres">
      <dgm:prSet presAssocID="{2259C3E7-540C-4CBF-97A4-7C20A4DCF189}" presName="LevelTwoTextNode" presStyleLbl="node3" presStyleIdx="1" presStyleCnt="4">
        <dgm:presLayoutVars>
          <dgm:chPref val="3"/>
        </dgm:presLayoutVars>
      </dgm:prSet>
      <dgm:spPr/>
      <dgm:t>
        <a:bodyPr/>
        <a:lstStyle/>
        <a:p>
          <a:endParaRPr lang="lt-LT"/>
        </a:p>
      </dgm:t>
    </dgm:pt>
    <dgm:pt modelId="{E5961EDF-A060-4F06-9791-5325223FD5DC}" type="pres">
      <dgm:prSet presAssocID="{2259C3E7-540C-4CBF-97A4-7C20A4DCF189}" presName="level3hierChild" presStyleCnt="0"/>
      <dgm:spPr/>
    </dgm:pt>
    <dgm:pt modelId="{F0CDD01B-D7EC-48FF-84DE-7E70A4E94CAA}" type="pres">
      <dgm:prSet presAssocID="{ABD7B2BF-D627-44F8-B19B-A47A1714D4F8}" presName="conn2-1" presStyleLbl="parChTrans1D2" presStyleIdx="1" presStyleCnt="2"/>
      <dgm:spPr/>
    </dgm:pt>
    <dgm:pt modelId="{FE47AECF-860B-4646-81D3-CBF3DB6424FB}" type="pres">
      <dgm:prSet presAssocID="{ABD7B2BF-D627-44F8-B19B-A47A1714D4F8}" presName="connTx" presStyleLbl="parChTrans1D2" presStyleIdx="1" presStyleCnt="2"/>
      <dgm:spPr/>
    </dgm:pt>
    <dgm:pt modelId="{6D1BFB2A-CBDB-41A5-A39B-878BDB1FA5A4}" type="pres">
      <dgm:prSet presAssocID="{20C5CEFE-0B90-4325-AC85-1BB10B898305}" presName="root2" presStyleCnt="0"/>
      <dgm:spPr/>
    </dgm:pt>
    <dgm:pt modelId="{88AD3E14-91A5-4645-8696-77AD80A04F95}" type="pres">
      <dgm:prSet presAssocID="{20C5CEFE-0B90-4325-AC85-1BB10B898305}" presName="LevelTwoTextNode" presStyleLbl="node2" presStyleIdx="1" presStyleCnt="2" custScaleY="182752" custLinFactNeighborX="1230" custLinFactNeighborY="1152">
        <dgm:presLayoutVars>
          <dgm:chPref val="3"/>
        </dgm:presLayoutVars>
      </dgm:prSet>
      <dgm:spPr/>
      <dgm:t>
        <a:bodyPr/>
        <a:lstStyle/>
        <a:p>
          <a:endParaRPr lang="lt-LT"/>
        </a:p>
      </dgm:t>
    </dgm:pt>
    <dgm:pt modelId="{9413F0F8-3110-483B-832E-48A388038BA6}" type="pres">
      <dgm:prSet presAssocID="{20C5CEFE-0B90-4325-AC85-1BB10B898305}" presName="level3hierChild" presStyleCnt="0"/>
      <dgm:spPr/>
    </dgm:pt>
    <dgm:pt modelId="{F49605DC-BB45-46A5-9316-2C42A376D741}" type="pres">
      <dgm:prSet presAssocID="{65E01784-58A3-4130-B4DE-01444CEE7247}" presName="conn2-1" presStyleLbl="parChTrans1D3" presStyleIdx="2" presStyleCnt="4"/>
      <dgm:spPr/>
    </dgm:pt>
    <dgm:pt modelId="{ABDD423E-9106-47FE-B770-EA7FA9A41F83}" type="pres">
      <dgm:prSet presAssocID="{65E01784-58A3-4130-B4DE-01444CEE7247}" presName="connTx" presStyleLbl="parChTrans1D3" presStyleIdx="2" presStyleCnt="4"/>
      <dgm:spPr/>
    </dgm:pt>
    <dgm:pt modelId="{21B25A2D-9ED3-4818-A090-E22C5A770825}" type="pres">
      <dgm:prSet presAssocID="{8E783970-FE87-48CC-962A-ABBD7A7A73CA}" presName="root2" presStyleCnt="0"/>
      <dgm:spPr/>
    </dgm:pt>
    <dgm:pt modelId="{5B0571D9-FD78-4A33-AE6C-54E682DF0627}" type="pres">
      <dgm:prSet presAssocID="{8E783970-FE87-48CC-962A-ABBD7A7A73CA}" presName="LevelTwoTextNode" presStyleLbl="node3" presStyleIdx="2" presStyleCnt="4">
        <dgm:presLayoutVars>
          <dgm:chPref val="3"/>
        </dgm:presLayoutVars>
      </dgm:prSet>
      <dgm:spPr/>
      <dgm:t>
        <a:bodyPr/>
        <a:lstStyle/>
        <a:p>
          <a:endParaRPr lang="lt-LT"/>
        </a:p>
      </dgm:t>
    </dgm:pt>
    <dgm:pt modelId="{0B51291C-8C80-4941-852F-9DD3DE57C47D}" type="pres">
      <dgm:prSet presAssocID="{8E783970-FE87-48CC-962A-ABBD7A7A73CA}" presName="level3hierChild" presStyleCnt="0"/>
      <dgm:spPr/>
    </dgm:pt>
    <dgm:pt modelId="{78E3C96A-3B1B-4F56-81F6-EE2C3D13066F}" type="pres">
      <dgm:prSet presAssocID="{74F954E2-11E8-40DE-8324-F7FE7A16DECC}" presName="conn2-1" presStyleLbl="parChTrans1D3" presStyleIdx="3" presStyleCnt="4"/>
      <dgm:spPr/>
    </dgm:pt>
    <dgm:pt modelId="{8EE536F2-A3E3-4D6C-B6D3-9E27D7A4155B}" type="pres">
      <dgm:prSet presAssocID="{74F954E2-11E8-40DE-8324-F7FE7A16DECC}" presName="connTx" presStyleLbl="parChTrans1D3" presStyleIdx="3" presStyleCnt="4"/>
      <dgm:spPr/>
    </dgm:pt>
    <dgm:pt modelId="{2511909A-17E5-4D2F-A6CE-5B8BF4A4B8F3}" type="pres">
      <dgm:prSet presAssocID="{CAF160D6-9227-4110-A301-B6BEBA086786}" presName="root2" presStyleCnt="0"/>
      <dgm:spPr/>
    </dgm:pt>
    <dgm:pt modelId="{73EA39F9-21B1-4653-BFE2-05EE9D4E744D}" type="pres">
      <dgm:prSet presAssocID="{CAF160D6-9227-4110-A301-B6BEBA086786}" presName="LevelTwoTextNode" presStyleLbl="node3" presStyleIdx="3" presStyleCnt="4">
        <dgm:presLayoutVars>
          <dgm:chPref val="3"/>
        </dgm:presLayoutVars>
      </dgm:prSet>
      <dgm:spPr/>
      <dgm:t>
        <a:bodyPr/>
        <a:lstStyle/>
        <a:p>
          <a:endParaRPr lang="lt-LT"/>
        </a:p>
      </dgm:t>
    </dgm:pt>
    <dgm:pt modelId="{269767AF-C25A-4AD6-8691-D7ACADC378DB}" type="pres">
      <dgm:prSet presAssocID="{CAF160D6-9227-4110-A301-B6BEBA086786}" presName="level3hierChild" presStyleCnt="0"/>
      <dgm:spPr/>
    </dgm:pt>
  </dgm:ptLst>
  <dgm:cxnLst>
    <dgm:cxn modelId="{E3D19E50-641B-4065-AC7E-450B81D9C551}" type="presOf" srcId="{65E01784-58A3-4130-B4DE-01444CEE7247}" destId="{ABDD423E-9106-47FE-B770-EA7FA9A41F83}" srcOrd="1" destOrd="0" presId="urn:microsoft.com/office/officeart/2005/8/layout/hierarchy2"/>
    <dgm:cxn modelId="{2657E293-2FBD-4229-9285-3342C79688EC}" type="presOf" srcId="{74F954E2-11E8-40DE-8324-F7FE7A16DECC}" destId="{8EE536F2-A3E3-4D6C-B6D3-9E27D7A4155B}" srcOrd="1" destOrd="0" presId="urn:microsoft.com/office/officeart/2005/8/layout/hierarchy2"/>
    <dgm:cxn modelId="{EFF64817-2BD5-441A-8371-8E29B18C07BA}" type="presOf" srcId="{CAF160D6-9227-4110-A301-B6BEBA086786}" destId="{73EA39F9-21B1-4653-BFE2-05EE9D4E744D}" srcOrd="0" destOrd="0" presId="urn:microsoft.com/office/officeart/2005/8/layout/hierarchy2"/>
    <dgm:cxn modelId="{841B14C5-F395-4438-AC8A-0F448097C823}" srcId="{1AA0B1AE-510B-46C5-8402-7B641979907D}" destId="{20C5CEFE-0B90-4325-AC85-1BB10B898305}" srcOrd="1" destOrd="0" parTransId="{ABD7B2BF-D627-44F8-B19B-A47A1714D4F8}" sibTransId="{DDFFF56D-2C78-4C12-B1D1-5226563B2842}"/>
    <dgm:cxn modelId="{1D29E14D-E874-47F4-A460-BB5F99FC0039}" srcId="{20C5CEFE-0B90-4325-AC85-1BB10B898305}" destId="{CAF160D6-9227-4110-A301-B6BEBA086786}" srcOrd="1" destOrd="0" parTransId="{74F954E2-11E8-40DE-8324-F7FE7A16DECC}" sibTransId="{32F78DE6-9CDB-4073-BB65-82C1F64844A9}"/>
    <dgm:cxn modelId="{1EA966D7-6245-4311-935D-7C688A79A8E3}" type="presOf" srcId="{ECF37E98-F991-4CE6-8626-0D9E9768D7BE}" destId="{ADDB9750-A003-436D-B881-FBB034831CBA}" srcOrd="1" destOrd="0" presId="urn:microsoft.com/office/officeart/2005/8/layout/hierarchy2"/>
    <dgm:cxn modelId="{C9D7E87D-649B-46AD-8743-94D03A25651B}" srcId="{95F64C20-7B87-43B0-AE85-05FD617DB4F5}" destId="{2259C3E7-540C-4CBF-97A4-7C20A4DCF189}" srcOrd="1" destOrd="0" parTransId="{170A3C0A-EF60-40D4-9B70-D134B2C17829}" sibTransId="{64C217B2-B96F-470F-9BBF-460E3FC17910}"/>
    <dgm:cxn modelId="{A1C237D3-F947-431B-B3A3-372873E536F9}" type="presOf" srcId="{65E01784-58A3-4130-B4DE-01444CEE7247}" destId="{F49605DC-BB45-46A5-9316-2C42A376D741}" srcOrd="0" destOrd="0" presId="urn:microsoft.com/office/officeart/2005/8/layout/hierarchy2"/>
    <dgm:cxn modelId="{7E97D298-6B9C-4330-B298-4D10AF0A4A8B}" type="presOf" srcId="{74F954E2-11E8-40DE-8324-F7FE7A16DECC}" destId="{78E3C96A-3B1B-4F56-81F6-EE2C3D13066F}" srcOrd="0" destOrd="0" presId="urn:microsoft.com/office/officeart/2005/8/layout/hierarchy2"/>
    <dgm:cxn modelId="{9EA8F0BC-D735-4E94-926B-93A197A91725}" type="presOf" srcId="{95F64C20-7B87-43B0-AE85-05FD617DB4F5}" destId="{E85BC8D9-0C99-43C6-9662-7DD36E00A0B5}" srcOrd="0" destOrd="0" presId="urn:microsoft.com/office/officeart/2005/8/layout/hierarchy2"/>
    <dgm:cxn modelId="{B0829601-DD67-4FD5-BD09-7892E51DF7B8}" type="presOf" srcId="{170A3C0A-EF60-40D4-9B70-D134B2C17829}" destId="{5E9B61C8-963D-4234-9401-15A9E06F2EDD}" srcOrd="0" destOrd="0" presId="urn:microsoft.com/office/officeart/2005/8/layout/hierarchy2"/>
    <dgm:cxn modelId="{FB7613EA-B322-485E-9322-869949A50E22}" type="presOf" srcId="{ECF37E98-F991-4CE6-8626-0D9E9768D7BE}" destId="{12FF9F2B-2CAC-4F51-BFBF-C33628C14ABD}" srcOrd="0" destOrd="0" presId="urn:microsoft.com/office/officeart/2005/8/layout/hierarchy2"/>
    <dgm:cxn modelId="{BAD190BF-8CA2-4097-8DA7-47A203E35A80}" type="presOf" srcId="{6E7C3577-918C-41B1-8ED2-402C45389AB2}" destId="{F7891A37-E46A-413A-B705-EFBADE0DE5B0}" srcOrd="0" destOrd="0" presId="urn:microsoft.com/office/officeart/2005/8/layout/hierarchy2"/>
    <dgm:cxn modelId="{7BB136F7-3D22-4E21-BF3E-BCBD6C3615F6}" srcId="{20C5CEFE-0B90-4325-AC85-1BB10B898305}" destId="{8E783970-FE87-48CC-962A-ABBD7A7A73CA}" srcOrd="0" destOrd="0" parTransId="{65E01784-58A3-4130-B4DE-01444CEE7247}" sibTransId="{E65D7D70-F4EE-4312-9262-B07FFE1F7019}"/>
    <dgm:cxn modelId="{F66E24E3-E047-4015-A2F6-EECF1716795A}" srcId="{95F64C20-7B87-43B0-AE85-05FD617DB4F5}" destId="{6E7C3577-918C-41B1-8ED2-402C45389AB2}" srcOrd="0" destOrd="0" parTransId="{39D9CBFD-F708-480B-8D27-70AFDC6E3870}" sibTransId="{B5209F0A-AB18-414C-B38F-0FDB5C4ED8C6}"/>
    <dgm:cxn modelId="{A72DAB26-C105-4688-AA8C-7AB9D6775733}" srcId="{1AA0B1AE-510B-46C5-8402-7B641979907D}" destId="{95F64C20-7B87-43B0-AE85-05FD617DB4F5}" srcOrd="0" destOrd="0" parTransId="{ECF37E98-F991-4CE6-8626-0D9E9768D7BE}" sibTransId="{4F999A07-92EF-46BD-9E9E-D0E501406B18}"/>
    <dgm:cxn modelId="{62B872BB-C2F2-4F7A-B726-7E7D9FD691D9}" type="presOf" srcId="{170A3C0A-EF60-40D4-9B70-D134B2C17829}" destId="{30E0EC2C-3B7B-4C6E-BA67-2A6B56DD8E9A}" srcOrd="1" destOrd="0" presId="urn:microsoft.com/office/officeart/2005/8/layout/hierarchy2"/>
    <dgm:cxn modelId="{DCCD739C-EE87-4B79-B9DD-286C1B811C31}" type="presOf" srcId="{ABD7B2BF-D627-44F8-B19B-A47A1714D4F8}" destId="{FE47AECF-860B-4646-81D3-CBF3DB6424FB}" srcOrd="1" destOrd="0" presId="urn:microsoft.com/office/officeart/2005/8/layout/hierarchy2"/>
    <dgm:cxn modelId="{BEF743BB-C9EC-4F94-9359-782BF428EE4E}" type="presOf" srcId="{ABD7B2BF-D627-44F8-B19B-A47A1714D4F8}" destId="{F0CDD01B-D7EC-48FF-84DE-7E70A4E94CAA}" srcOrd="0" destOrd="0" presId="urn:microsoft.com/office/officeart/2005/8/layout/hierarchy2"/>
    <dgm:cxn modelId="{68C7D499-F70A-4117-A80E-C60D603608A5}" type="presOf" srcId="{39D9CBFD-F708-480B-8D27-70AFDC6E3870}" destId="{19590BA4-B359-48D4-AADD-0EA183162B0F}" srcOrd="0" destOrd="0" presId="urn:microsoft.com/office/officeart/2005/8/layout/hierarchy2"/>
    <dgm:cxn modelId="{1F1301A8-6E8E-4E24-85B4-0A0A76D8C3C4}" type="presOf" srcId="{2259C3E7-540C-4CBF-97A4-7C20A4DCF189}" destId="{7548F69A-4AA6-4044-9764-6E332017DD8D}" srcOrd="0" destOrd="0" presId="urn:microsoft.com/office/officeart/2005/8/layout/hierarchy2"/>
    <dgm:cxn modelId="{B20FD82C-7653-4B30-A5AA-E2CD68894FDF}" type="presOf" srcId="{20C5CEFE-0B90-4325-AC85-1BB10B898305}" destId="{88AD3E14-91A5-4645-8696-77AD80A04F95}" srcOrd="0" destOrd="0" presId="urn:microsoft.com/office/officeart/2005/8/layout/hierarchy2"/>
    <dgm:cxn modelId="{D9A1C323-C8DD-4AA3-8C4B-6A47B7C1D49B}" srcId="{67047001-57B0-4E36-AEE7-398DCAD004DE}" destId="{1AA0B1AE-510B-46C5-8402-7B641979907D}" srcOrd="0" destOrd="0" parTransId="{4F8302C9-E5EE-440A-A395-28F8AA9966BA}" sibTransId="{4B475392-7257-47E1-B029-0AB6A39E4451}"/>
    <dgm:cxn modelId="{626D086D-2696-42C2-AAB2-B5958D62F54A}" type="presOf" srcId="{67047001-57B0-4E36-AEE7-398DCAD004DE}" destId="{AD07F819-0489-4C6C-99BF-1BD48DFBF33B}" srcOrd="0" destOrd="0" presId="urn:microsoft.com/office/officeart/2005/8/layout/hierarchy2"/>
    <dgm:cxn modelId="{FD398380-BC5F-43EE-A9D4-04F04F35F725}" type="presOf" srcId="{1AA0B1AE-510B-46C5-8402-7B641979907D}" destId="{5D9805E7-D652-4D81-8982-9719FA85710B}" srcOrd="0" destOrd="0" presId="urn:microsoft.com/office/officeart/2005/8/layout/hierarchy2"/>
    <dgm:cxn modelId="{82A3A0D2-7F66-41EE-AFB0-02A7AB10C41E}" type="presOf" srcId="{8E783970-FE87-48CC-962A-ABBD7A7A73CA}" destId="{5B0571D9-FD78-4A33-AE6C-54E682DF0627}" srcOrd="0" destOrd="0" presId="urn:microsoft.com/office/officeart/2005/8/layout/hierarchy2"/>
    <dgm:cxn modelId="{26F6D9F2-619F-4087-9671-F2757FE0AE71}" type="presOf" srcId="{39D9CBFD-F708-480B-8D27-70AFDC6E3870}" destId="{A1171D39-4055-4D39-BE51-423E758F15A3}" srcOrd="1" destOrd="0" presId="urn:microsoft.com/office/officeart/2005/8/layout/hierarchy2"/>
    <dgm:cxn modelId="{544F39F6-8B5C-4543-B602-6A620E736E00}" type="presParOf" srcId="{AD07F819-0489-4C6C-99BF-1BD48DFBF33B}" destId="{1C8178CE-50D1-4653-8686-9DDC19F5B07F}" srcOrd="0" destOrd="0" presId="urn:microsoft.com/office/officeart/2005/8/layout/hierarchy2"/>
    <dgm:cxn modelId="{F91F8CD2-1D1B-403C-8B12-C621E76C0CCA}" type="presParOf" srcId="{1C8178CE-50D1-4653-8686-9DDC19F5B07F}" destId="{5D9805E7-D652-4D81-8982-9719FA85710B}" srcOrd="0" destOrd="0" presId="urn:microsoft.com/office/officeart/2005/8/layout/hierarchy2"/>
    <dgm:cxn modelId="{0E9DFDF5-23B5-4FEA-9987-7123681A2A22}" type="presParOf" srcId="{1C8178CE-50D1-4653-8686-9DDC19F5B07F}" destId="{7796CB7E-EF7D-434D-953C-82E0D51968A1}" srcOrd="1" destOrd="0" presId="urn:microsoft.com/office/officeart/2005/8/layout/hierarchy2"/>
    <dgm:cxn modelId="{84C81C4B-0493-431F-9792-418F67AE2089}" type="presParOf" srcId="{7796CB7E-EF7D-434D-953C-82E0D51968A1}" destId="{12FF9F2B-2CAC-4F51-BFBF-C33628C14ABD}" srcOrd="0" destOrd="0" presId="urn:microsoft.com/office/officeart/2005/8/layout/hierarchy2"/>
    <dgm:cxn modelId="{D5B2B5C1-64C9-4946-A4BF-1649918D41FA}" type="presParOf" srcId="{12FF9F2B-2CAC-4F51-BFBF-C33628C14ABD}" destId="{ADDB9750-A003-436D-B881-FBB034831CBA}" srcOrd="0" destOrd="0" presId="urn:microsoft.com/office/officeart/2005/8/layout/hierarchy2"/>
    <dgm:cxn modelId="{5A69704D-B91B-465D-969B-D0C7590C54C6}" type="presParOf" srcId="{7796CB7E-EF7D-434D-953C-82E0D51968A1}" destId="{355A5A1A-4077-4B14-B07E-95C7FDF935AE}" srcOrd="1" destOrd="0" presId="urn:microsoft.com/office/officeart/2005/8/layout/hierarchy2"/>
    <dgm:cxn modelId="{C9500BAF-1C49-4C36-802A-8F7755CC2D41}" type="presParOf" srcId="{355A5A1A-4077-4B14-B07E-95C7FDF935AE}" destId="{E85BC8D9-0C99-43C6-9662-7DD36E00A0B5}" srcOrd="0" destOrd="0" presId="urn:microsoft.com/office/officeart/2005/8/layout/hierarchy2"/>
    <dgm:cxn modelId="{E2340C9C-EBD2-41D1-AA28-6610430F898F}" type="presParOf" srcId="{355A5A1A-4077-4B14-B07E-95C7FDF935AE}" destId="{A4E4A457-F752-4E84-B4F9-0A49D4E64C06}" srcOrd="1" destOrd="0" presId="urn:microsoft.com/office/officeart/2005/8/layout/hierarchy2"/>
    <dgm:cxn modelId="{2F135678-8DBC-42CB-B13C-17CC4AB66613}" type="presParOf" srcId="{A4E4A457-F752-4E84-B4F9-0A49D4E64C06}" destId="{19590BA4-B359-48D4-AADD-0EA183162B0F}" srcOrd="0" destOrd="0" presId="urn:microsoft.com/office/officeart/2005/8/layout/hierarchy2"/>
    <dgm:cxn modelId="{F341CEE3-3138-4D29-BEFF-C8782EF0D8F2}" type="presParOf" srcId="{19590BA4-B359-48D4-AADD-0EA183162B0F}" destId="{A1171D39-4055-4D39-BE51-423E758F15A3}" srcOrd="0" destOrd="0" presId="urn:microsoft.com/office/officeart/2005/8/layout/hierarchy2"/>
    <dgm:cxn modelId="{C774D84C-7751-4A21-8CFD-803D6AB2EC4D}" type="presParOf" srcId="{A4E4A457-F752-4E84-B4F9-0A49D4E64C06}" destId="{200A7845-75CE-4E48-8DB3-B03EFD09A7D8}" srcOrd="1" destOrd="0" presId="urn:microsoft.com/office/officeart/2005/8/layout/hierarchy2"/>
    <dgm:cxn modelId="{1A26A118-C6F3-403A-919B-1E2D6405D1B7}" type="presParOf" srcId="{200A7845-75CE-4E48-8DB3-B03EFD09A7D8}" destId="{F7891A37-E46A-413A-B705-EFBADE0DE5B0}" srcOrd="0" destOrd="0" presId="urn:microsoft.com/office/officeart/2005/8/layout/hierarchy2"/>
    <dgm:cxn modelId="{5B0EE86D-8A47-4779-8CBC-4A307FDF7819}" type="presParOf" srcId="{200A7845-75CE-4E48-8DB3-B03EFD09A7D8}" destId="{FDEECA3E-09D4-46B8-B8D4-8C290877E1A7}" srcOrd="1" destOrd="0" presId="urn:microsoft.com/office/officeart/2005/8/layout/hierarchy2"/>
    <dgm:cxn modelId="{AF855664-15E4-4C90-8FB7-5B42BA45FF71}" type="presParOf" srcId="{A4E4A457-F752-4E84-B4F9-0A49D4E64C06}" destId="{5E9B61C8-963D-4234-9401-15A9E06F2EDD}" srcOrd="2" destOrd="0" presId="urn:microsoft.com/office/officeart/2005/8/layout/hierarchy2"/>
    <dgm:cxn modelId="{EAB7FC8E-1702-4B51-9A69-C593CF83919E}" type="presParOf" srcId="{5E9B61C8-963D-4234-9401-15A9E06F2EDD}" destId="{30E0EC2C-3B7B-4C6E-BA67-2A6B56DD8E9A}" srcOrd="0" destOrd="0" presId="urn:microsoft.com/office/officeart/2005/8/layout/hierarchy2"/>
    <dgm:cxn modelId="{691FBE4E-C615-4818-950D-E9DEC33A2D91}" type="presParOf" srcId="{A4E4A457-F752-4E84-B4F9-0A49D4E64C06}" destId="{F9DA0817-8645-44BB-8A53-068D8F0A2D66}" srcOrd="3" destOrd="0" presId="urn:microsoft.com/office/officeart/2005/8/layout/hierarchy2"/>
    <dgm:cxn modelId="{E47B9C49-11F1-4B2A-98CD-F6134D13F6B1}" type="presParOf" srcId="{F9DA0817-8645-44BB-8A53-068D8F0A2D66}" destId="{7548F69A-4AA6-4044-9764-6E332017DD8D}" srcOrd="0" destOrd="0" presId="urn:microsoft.com/office/officeart/2005/8/layout/hierarchy2"/>
    <dgm:cxn modelId="{BCC573B2-88B8-455C-97F7-C529F23E7DCA}" type="presParOf" srcId="{F9DA0817-8645-44BB-8A53-068D8F0A2D66}" destId="{E5961EDF-A060-4F06-9791-5325223FD5DC}" srcOrd="1" destOrd="0" presId="urn:microsoft.com/office/officeart/2005/8/layout/hierarchy2"/>
    <dgm:cxn modelId="{CC3DE2A7-9D8A-45DF-8CF3-E17200AC0904}" type="presParOf" srcId="{7796CB7E-EF7D-434D-953C-82E0D51968A1}" destId="{F0CDD01B-D7EC-48FF-84DE-7E70A4E94CAA}" srcOrd="2" destOrd="0" presId="urn:microsoft.com/office/officeart/2005/8/layout/hierarchy2"/>
    <dgm:cxn modelId="{24F2BFC2-31CA-4C3B-8361-C656DAE8ECA9}" type="presParOf" srcId="{F0CDD01B-D7EC-48FF-84DE-7E70A4E94CAA}" destId="{FE47AECF-860B-4646-81D3-CBF3DB6424FB}" srcOrd="0" destOrd="0" presId="urn:microsoft.com/office/officeart/2005/8/layout/hierarchy2"/>
    <dgm:cxn modelId="{8B03AAAD-E263-4BE7-9A0E-8CF07DA606F4}" type="presParOf" srcId="{7796CB7E-EF7D-434D-953C-82E0D51968A1}" destId="{6D1BFB2A-CBDB-41A5-A39B-878BDB1FA5A4}" srcOrd="3" destOrd="0" presId="urn:microsoft.com/office/officeart/2005/8/layout/hierarchy2"/>
    <dgm:cxn modelId="{8D89D68E-1EE1-46D1-A346-1E108A41B9B4}" type="presParOf" srcId="{6D1BFB2A-CBDB-41A5-A39B-878BDB1FA5A4}" destId="{88AD3E14-91A5-4645-8696-77AD80A04F95}" srcOrd="0" destOrd="0" presId="urn:microsoft.com/office/officeart/2005/8/layout/hierarchy2"/>
    <dgm:cxn modelId="{FADD2DDA-61EB-4B27-A1BC-2BC22F546A24}" type="presParOf" srcId="{6D1BFB2A-CBDB-41A5-A39B-878BDB1FA5A4}" destId="{9413F0F8-3110-483B-832E-48A388038BA6}" srcOrd="1" destOrd="0" presId="urn:microsoft.com/office/officeart/2005/8/layout/hierarchy2"/>
    <dgm:cxn modelId="{72059A79-9C1D-4B78-AAC1-EFB9795E0D15}" type="presParOf" srcId="{9413F0F8-3110-483B-832E-48A388038BA6}" destId="{F49605DC-BB45-46A5-9316-2C42A376D741}" srcOrd="0" destOrd="0" presId="urn:microsoft.com/office/officeart/2005/8/layout/hierarchy2"/>
    <dgm:cxn modelId="{7E475524-3479-416A-A08C-07BFB24A2C44}" type="presParOf" srcId="{F49605DC-BB45-46A5-9316-2C42A376D741}" destId="{ABDD423E-9106-47FE-B770-EA7FA9A41F83}" srcOrd="0" destOrd="0" presId="urn:microsoft.com/office/officeart/2005/8/layout/hierarchy2"/>
    <dgm:cxn modelId="{044CC3E0-96D5-4528-BBA3-918A7FA70384}" type="presParOf" srcId="{9413F0F8-3110-483B-832E-48A388038BA6}" destId="{21B25A2D-9ED3-4818-A090-E22C5A770825}" srcOrd="1" destOrd="0" presId="urn:microsoft.com/office/officeart/2005/8/layout/hierarchy2"/>
    <dgm:cxn modelId="{AEAF94AB-B722-48BF-B10B-27878CFD595F}" type="presParOf" srcId="{21B25A2D-9ED3-4818-A090-E22C5A770825}" destId="{5B0571D9-FD78-4A33-AE6C-54E682DF0627}" srcOrd="0" destOrd="0" presId="urn:microsoft.com/office/officeart/2005/8/layout/hierarchy2"/>
    <dgm:cxn modelId="{8BD53555-84B0-4121-9E4B-A8D32921F259}" type="presParOf" srcId="{21B25A2D-9ED3-4818-A090-E22C5A770825}" destId="{0B51291C-8C80-4941-852F-9DD3DE57C47D}" srcOrd="1" destOrd="0" presId="urn:microsoft.com/office/officeart/2005/8/layout/hierarchy2"/>
    <dgm:cxn modelId="{6865C864-08D9-4C96-8DBE-5284CF44E6E3}" type="presParOf" srcId="{9413F0F8-3110-483B-832E-48A388038BA6}" destId="{78E3C96A-3B1B-4F56-81F6-EE2C3D13066F}" srcOrd="2" destOrd="0" presId="urn:microsoft.com/office/officeart/2005/8/layout/hierarchy2"/>
    <dgm:cxn modelId="{6ABEE6C1-A9D1-4D96-9BAE-CF8CCCECC606}" type="presParOf" srcId="{78E3C96A-3B1B-4F56-81F6-EE2C3D13066F}" destId="{8EE536F2-A3E3-4D6C-B6D3-9E27D7A4155B}" srcOrd="0" destOrd="0" presId="urn:microsoft.com/office/officeart/2005/8/layout/hierarchy2"/>
    <dgm:cxn modelId="{F833E22A-B03B-4F9B-B6BD-AF69518A68A6}" type="presParOf" srcId="{9413F0F8-3110-483B-832E-48A388038BA6}" destId="{2511909A-17E5-4D2F-A6CE-5B8BF4A4B8F3}" srcOrd="3" destOrd="0" presId="urn:microsoft.com/office/officeart/2005/8/layout/hierarchy2"/>
    <dgm:cxn modelId="{88E91859-F947-454A-A49D-7D2F62DCCBA8}" type="presParOf" srcId="{2511909A-17E5-4D2F-A6CE-5B8BF4A4B8F3}" destId="{73EA39F9-21B1-4653-BFE2-05EE9D4E744D}" srcOrd="0" destOrd="0" presId="urn:microsoft.com/office/officeart/2005/8/layout/hierarchy2"/>
    <dgm:cxn modelId="{F08AF864-3762-4E16-AFAC-AC09250B6751}" type="presParOf" srcId="{2511909A-17E5-4D2F-A6CE-5B8BF4A4B8F3}" destId="{269767AF-C25A-4AD6-8691-D7ACADC378DB}"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9C539B-0B92-4A82-A946-D6B258A10F0B}" type="doc">
      <dgm:prSet loTypeId="urn:microsoft.com/office/officeart/2005/8/layout/cycle4#2" loCatId="cycle" qsTypeId="urn:microsoft.com/office/officeart/2005/8/quickstyle/simple1" qsCatId="simple" csTypeId="urn:microsoft.com/office/officeart/2005/8/colors/accent1_2" csCatId="accent1" phldr="1"/>
      <dgm:spPr/>
      <dgm:t>
        <a:bodyPr/>
        <a:lstStyle/>
        <a:p>
          <a:endParaRPr lang="lt-LT"/>
        </a:p>
      </dgm:t>
    </dgm:pt>
    <dgm:pt modelId="{7DCFD942-43CE-450F-911C-C86872F15659}">
      <dgm:prSet phldrT="[Text]" custT="1"/>
      <dgm:spPr/>
      <dgm:t>
        <a:bodyPr/>
        <a:lstStyle/>
        <a:p>
          <a:r>
            <a:rPr lang="lt-LT" sz="2400" dirty="0" smtClean="0"/>
            <a:t>profesinis</a:t>
          </a:r>
          <a:endParaRPr lang="lt-LT" sz="2400" dirty="0"/>
        </a:p>
      </dgm:t>
    </dgm:pt>
    <dgm:pt modelId="{62804158-1103-41DD-A354-A1BB98C5F56C}" type="parTrans" cxnId="{C01216F6-42DD-4799-9FC9-2EE6A334E081}">
      <dgm:prSet/>
      <dgm:spPr/>
      <dgm:t>
        <a:bodyPr/>
        <a:lstStyle/>
        <a:p>
          <a:endParaRPr lang="lt-LT"/>
        </a:p>
      </dgm:t>
    </dgm:pt>
    <dgm:pt modelId="{C46DC86E-DC98-4DF2-9439-279C89617DF6}" type="sibTrans" cxnId="{C01216F6-42DD-4799-9FC9-2EE6A334E081}">
      <dgm:prSet/>
      <dgm:spPr/>
      <dgm:t>
        <a:bodyPr/>
        <a:lstStyle/>
        <a:p>
          <a:endParaRPr lang="lt-LT"/>
        </a:p>
      </dgm:t>
    </dgm:pt>
    <dgm:pt modelId="{C26F039C-3DE8-4B93-AA63-B7D7FD33394F}">
      <dgm:prSet phldrT="[Text]" custT="1"/>
      <dgm:spPr/>
      <dgm:t>
        <a:bodyPr/>
        <a:lstStyle/>
        <a:p>
          <a:r>
            <a:rPr lang="lt-LT" sz="2400" dirty="0" smtClean="0"/>
            <a:t>susijęs su darbo pasauliu</a:t>
          </a:r>
          <a:endParaRPr lang="lt-LT" sz="2400" dirty="0"/>
        </a:p>
      </dgm:t>
    </dgm:pt>
    <dgm:pt modelId="{FE9D1DEA-E864-4624-8B83-F062CC521644}" type="parTrans" cxnId="{A9C1EE53-A0CC-4AEF-8440-94F136654242}">
      <dgm:prSet/>
      <dgm:spPr/>
      <dgm:t>
        <a:bodyPr/>
        <a:lstStyle/>
        <a:p>
          <a:endParaRPr lang="lt-LT"/>
        </a:p>
      </dgm:t>
    </dgm:pt>
    <dgm:pt modelId="{D54BFF6E-9485-4740-B638-B2EE757DBF97}" type="sibTrans" cxnId="{A9C1EE53-A0CC-4AEF-8440-94F136654242}">
      <dgm:prSet/>
      <dgm:spPr/>
      <dgm:t>
        <a:bodyPr/>
        <a:lstStyle/>
        <a:p>
          <a:endParaRPr lang="lt-LT"/>
        </a:p>
      </dgm:t>
    </dgm:pt>
    <dgm:pt modelId="{28A20953-9117-4671-9F7A-9E0008BEDE72}">
      <dgm:prSet phldrT="[Text]" custT="1"/>
      <dgm:spPr/>
      <dgm:t>
        <a:bodyPr/>
        <a:lstStyle/>
        <a:p>
          <a:r>
            <a:rPr lang="lt-LT" sz="2800" dirty="0" smtClean="0"/>
            <a:t>asmeninis</a:t>
          </a:r>
          <a:endParaRPr lang="lt-LT" sz="2800" dirty="0"/>
        </a:p>
      </dgm:t>
    </dgm:pt>
    <dgm:pt modelId="{0076849C-5E8D-43FC-B6F2-29D5C106B75A}" type="parTrans" cxnId="{5D8D5010-EECD-47D6-8DCB-6F6F9788F075}">
      <dgm:prSet/>
      <dgm:spPr/>
      <dgm:t>
        <a:bodyPr/>
        <a:lstStyle/>
        <a:p>
          <a:endParaRPr lang="lt-LT"/>
        </a:p>
      </dgm:t>
    </dgm:pt>
    <dgm:pt modelId="{F15BED48-CC4B-4C92-9BBB-08647A60B78F}" type="sibTrans" cxnId="{5D8D5010-EECD-47D6-8DCB-6F6F9788F075}">
      <dgm:prSet/>
      <dgm:spPr/>
      <dgm:t>
        <a:bodyPr/>
        <a:lstStyle/>
        <a:p>
          <a:endParaRPr lang="lt-LT"/>
        </a:p>
      </dgm:t>
    </dgm:pt>
    <dgm:pt modelId="{D7142D6A-5CC4-4C7C-9CF3-69D8E7464A66}">
      <dgm:prSet phldrT="[Text]" custT="1"/>
      <dgm:spPr/>
      <dgm:t>
        <a:bodyPr/>
        <a:lstStyle/>
        <a:p>
          <a:r>
            <a:rPr lang="lt-LT" sz="2400" dirty="0" smtClean="0"/>
            <a:t> susijęs su individų ir šeimų kasdieniniu gyvenimu</a:t>
          </a:r>
          <a:endParaRPr lang="lt-LT" sz="1600" dirty="0"/>
        </a:p>
      </dgm:t>
    </dgm:pt>
    <dgm:pt modelId="{E7831234-F871-43D1-8C8C-06F0BF2CC5B3}" type="parTrans" cxnId="{DF6840B2-2E55-4CE0-B1AC-CAEF4849BDF6}">
      <dgm:prSet/>
      <dgm:spPr/>
      <dgm:t>
        <a:bodyPr/>
        <a:lstStyle/>
        <a:p>
          <a:endParaRPr lang="lt-LT"/>
        </a:p>
      </dgm:t>
    </dgm:pt>
    <dgm:pt modelId="{3EB4B3B3-DA5F-479D-9A82-629DE7E8FCB6}" type="sibTrans" cxnId="{DF6840B2-2E55-4CE0-B1AC-CAEF4849BDF6}">
      <dgm:prSet/>
      <dgm:spPr/>
      <dgm:t>
        <a:bodyPr/>
        <a:lstStyle/>
        <a:p>
          <a:endParaRPr lang="lt-LT"/>
        </a:p>
      </dgm:t>
    </dgm:pt>
    <dgm:pt modelId="{A75EC2BE-46CB-4CAE-94DA-5BBF7AD7FB47}">
      <dgm:prSet phldrT="[Text]" custT="1"/>
      <dgm:spPr/>
      <dgm:t>
        <a:bodyPr/>
        <a:lstStyle/>
        <a:p>
          <a:r>
            <a:rPr lang="lt-LT" sz="2400" dirty="0" smtClean="0"/>
            <a:t>visuomeninis</a:t>
          </a:r>
          <a:endParaRPr lang="lt-LT" sz="2400" dirty="0"/>
        </a:p>
      </dgm:t>
    </dgm:pt>
    <dgm:pt modelId="{67798071-9BE4-4A02-B40B-4767A195EBA9}" type="parTrans" cxnId="{5413FEFC-1925-4391-A629-E9A22B8EC35C}">
      <dgm:prSet/>
      <dgm:spPr/>
      <dgm:t>
        <a:bodyPr/>
        <a:lstStyle/>
        <a:p>
          <a:endParaRPr lang="lt-LT"/>
        </a:p>
      </dgm:t>
    </dgm:pt>
    <dgm:pt modelId="{2773009E-D978-4521-9041-E6197EAAC2A8}" type="sibTrans" cxnId="{5413FEFC-1925-4391-A629-E9A22B8EC35C}">
      <dgm:prSet/>
      <dgm:spPr/>
      <dgm:t>
        <a:bodyPr/>
        <a:lstStyle/>
        <a:p>
          <a:endParaRPr lang="lt-LT"/>
        </a:p>
      </dgm:t>
    </dgm:pt>
    <dgm:pt modelId="{26E62AB5-59DE-41C7-8299-C22AF2068DF5}">
      <dgm:prSet phldrT="[Text]" custT="1"/>
      <dgm:spPr/>
      <dgm:t>
        <a:bodyPr/>
        <a:lstStyle/>
        <a:p>
          <a:r>
            <a:rPr lang="lt-LT" sz="2400" dirty="0" smtClean="0"/>
            <a:t>mokslinis</a:t>
          </a:r>
          <a:endParaRPr lang="lt-LT" sz="2400" dirty="0"/>
        </a:p>
      </dgm:t>
    </dgm:pt>
    <dgm:pt modelId="{6B39BCDE-FF11-49CB-90F0-1DB4282136A4}" type="parTrans" cxnId="{5A2FAE20-82D1-45EA-8E01-1685A4462067}">
      <dgm:prSet/>
      <dgm:spPr/>
      <dgm:t>
        <a:bodyPr/>
        <a:lstStyle/>
        <a:p>
          <a:endParaRPr lang="lt-LT"/>
        </a:p>
      </dgm:t>
    </dgm:pt>
    <dgm:pt modelId="{5C650752-61F6-4187-B3C2-B3A177443F10}" type="sibTrans" cxnId="{5A2FAE20-82D1-45EA-8E01-1685A4462067}">
      <dgm:prSet/>
      <dgm:spPr/>
      <dgm:t>
        <a:bodyPr/>
        <a:lstStyle/>
        <a:p>
          <a:endParaRPr lang="lt-LT"/>
        </a:p>
      </dgm:t>
    </dgm:pt>
    <dgm:pt modelId="{4ECF287C-6D33-48FA-AD2F-7FDAAB2C968D}">
      <dgm:prSet phldrT="[Text]" custT="1"/>
      <dgm:spPr/>
      <dgm:t>
        <a:bodyPr/>
        <a:lstStyle/>
        <a:p>
          <a:r>
            <a:rPr lang="lt-LT" sz="2400" dirty="0" smtClean="0"/>
            <a:t>susijęs su matematikos naudojimu mokslo ir technologijų srityje.</a:t>
          </a:r>
          <a:endParaRPr lang="lt-LT" sz="2400" dirty="0"/>
        </a:p>
      </dgm:t>
    </dgm:pt>
    <dgm:pt modelId="{5F8D2965-369D-4D00-A22E-DF64BD56AB7F}" type="parTrans" cxnId="{ACF86EA1-096D-4CDC-9010-F705292E9324}">
      <dgm:prSet/>
      <dgm:spPr/>
      <dgm:t>
        <a:bodyPr/>
        <a:lstStyle/>
        <a:p>
          <a:endParaRPr lang="lt-LT"/>
        </a:p>
      </dgm:t>
    </dgm:pt>
    <dgm:pt modelId="{B2EC8163-4FC9-4C0B-8B00-F7F34452DA08}" type="sibTrans" cxnId="{ACF86EA1-096D-4CDC-9010-F705292E9324}">
      <dgm:prSet/>
      <dgm:spPr/>
      <dgm:t>
        <a:bodyPr/>
        <a:lstStyle/>
        <a:p>
          <a:endParaRPr lang="lt-LT"/>
        </a:p>
      </dgm:t>
    </dgm:pt>
    <dgm:pt modelId="{4EB72FA1-5E5A-4125-9CE4-6FA7F927C849}">
      <dgm:prSet phldrT="[Text]" custT="1"/>
      <dgm:spPr/>
      <dgm:t>
        <a:bodyPr/>
        <a:lstStyle/>
        <a:p>
          <a:r>
            <a:rPr lang="lt-LT" sz="2400" dirty="0" smtClean="0"/>
            <a:t>	susijęs su bendruomene – vietine, šalies ar viso pasaulio – kurioje kiekvienas gyvena</a:t>
          </a:r>
          <a:endParaRPr lang="lt-LT" sz="2400" dirty="0"/>
        </a:p>
      </dgm:t>
    </dgm:pt>
    <dgm:pt modelId="{27D22FC6-FFF2-470C-94A5-ABE608F9ECF1}" type="parTrans" cxnId="{FFB5817F-E0F0-410E-ABDD-3366BC7E74AF}">
      <dgm:prSet/>
      <dgm:spPr/>
    </dgm:pt>
    <dgm:pt modelId="{4CD4CE64-9AE3-4D10-8794-F7E91E1625BB}" type="sibTrans" cxnId="{FFB5817F-E0F0-410E-ABDD-3366BC7E74AF}">
      <dgm:prSet/>
      <dgm:spPr/>
    </dgm:pt>
    <dgm:pt modelId="{6BF4E84B-DE4A-4165-9E54-9AD9FAFFDA96}">
      <dgm:prSet phldrT="[Text]" custT="1"/>
      <dgm:spPr/>
      <dgm:t>
        <a:bodyPr/>
        <a:lstStyle/>
        <a:p>
          <a:endParaRPr lang="lt-LT" sz="2400" dirty="0"/>
        </a:p>
      </dgm:t>
    </dgm:pt>
    <dgm:pt modelId="{CE8D0C3A-B3CE-4E24-8387-99DF937FBFB8}" type="parTrans" cxnId="{FE20629C-42BC-4715-8851-E68CAF6A07EA}">
      <dgm:prSet/>
      <dgm:spPr/>
    </dgm:pt>
    <dgm:pt modelId="{059B54EA-0113-44CD-96F2-D67FD030EAAE}" type="sibTrans" cxnId="{FE20629C-42BC-4715-8851-E68CAF6A07EA}">
      <dgm:prSet/>
      <dgm:spPr/>
    </dgm:pt>
    <dgm:pt modelId="{C7A466DE-24EE-46E6-A940-45FAD93AEFBC}" type="pres">
      <dgm:prSet presAssocID="{699C539B-0B92-4A82-A946-D6B258A10F0B}" presName="cycleMatrixDiagram" presStyleCnt="0">
        <dgm:presLayoutVars>
          <dgm:chMax val="1"/>
          <dgm:dir/>
          <dgm:animLvl val="lvl"/>
          <dgm:resizeHandles val="exact"/>
        </dgm:presLayoutVars>
      </dgm:prSet>
      <dgm:spPr/>
      <dgm:t>
        <a:bodyPr/>
        <a:lstStyle/>
        <a:p>
          <a:endParaRPr lang="lt-LT"/>
        </a:p>
      </dgm:t>
    </dgm:pt>
    <dgm:pt modelId="{4ED0D97D-3743-4215-ACD5-DCB889CE0F6D}" type="pres">
      <dgm:prSet presAssocID="{699C539B-0B92-4A82-A946-D6B258A10F0B}" presName="children" presStyleCnt="0"/>
      <dgm:spPr/>
    </dgm:pt>
    <dgm:pt modelId="{9030A85E-7224-4910-A06B-A7097BA4302E}" type="pres">
      <dgm:prSet presAssocID="{699C539B-0B92-4A82-A946-D6B258A10F0B}" presName="child1group" presStyleCnt="0"/>
      <dgm:spPr/>
    </dgm:pt>
    <dgm:pt modelId="{A838C2CE-8090-43A2-82EE-EADE02E1F5E2}" type="pres">
      <dgm:prSet presAssocID="{699C539B-0B92-4A82-A946-D6B258A10F0B}" presName="child1" presStyleLbl="bgAcc1" presStyleIdx="0" presStyleCnt="4" custScaleX="179544" custScaleY="92240" custLinFactNeighborX="-44253" custLinFactNeighborY="0"/>
      <dgm:spPr/>
      <dgm:t>
        <a:bodyPr/>
        <a:lstStyle/>
        <a:p>
          <a:endParaRPr lang="lt-LT"/>
        </a:p>
      </dgm:t>
    </dgm:pt>
    <dgm:pt modelId="{C8B3D93F-35F1-43A1-B3A3-4295EA03D644}" type="pres">
      <dgm:prSet presAssocID="{699C539B-0B92-4A82-A946-D6B258A10F0B}" presName="child1Text" presStyleLbl="bgAcc1" presStyleIdx="0" presStyleCnt="4">
        <dgm:presLayoutVars>
          <dgm:bulletEnabled val="1"/>
        </dgm:presLayoutVars>
      </dgm:prSet>
      <dgm:spPr/>
      <dgm:t>
        <a:bodyPr/>
        <a:lstStyle/>
        <a:p>
          <a:endParaRPr lang="lt-LT"/>
        </a:p>
      </dgm:t>
    </dgm:pt>
    <dgm:pt modelId="{A5002036-D47C-4DB0-A53F-959D33BA1206}" type="pres">
      <dgm:prSet presAssocID="{699C539B-0B92-4A82-A946-D6B258A10F0B}" presName="child2group" presStyleCnt="0"/>
      <dgm:spPr/>
    </dgm:pt>
    <dgm:pt modelId="{CCA3BA70-2EDF-42F7-9E0B-4931BE48D992}" type="pres">
      <dgm:prSet presAssocID="{699C539B-0B92-4A82-A946-D6B258A10F0B}" presName="child2" presStyleLbl="bgAcc1" presStyleIdx="1" presStyleCnt="4" custScaleX="169329" custScaleY="120684" custLinFactNeighborX="15018" custLinFactNeighborY="20673"/>
      <dgm:spPr/>
      <dgm:t>
        <a:bodyPr/>
        <a:lstStyle/>
        <a:p>
          <a:endParaRPr lang="lt-LT"/>
        </a:p>
      </dgm:t>
    </dgm:pt>
    <dgm:pt modelId="{7018DDA0-7F1B-4809-BB86-EB46FC5F5AB9}" type="pres">
      <dgm:prSet presAssocID="{699C539B-0B92-4A82-A946-D6B258A10F0B}" presName="child2Text" presStyleLbl="bgAcc1" presStyleIdx="1" presStyleCnt="4">
        <dgm:presLayoutVars>
          <dgm:bulletEnabled val="1"/>
        </dgm:presLayoutVars>
      </dgm:prSet>
      <dgm:spPr/>
      <dgm:t>
        <a:bodyPr/>
        <a:lstStyle/>
        <a:p>
          <a:endParaRPr lang="lt-LT"/>
        </a:p>
      </dgm:t>
    </dgm:pt>
    <dgm:pt modelId="{9FA9DA81-B7CF-4407-BDD8-0A971E24D127}" type="pres">
      <dgm:prSet presAssocID="{699C539B-0B92-4A82-A946-D6B258A10F0B}" presName="child3group" presStyleCnt="0"/>
      <dgm:spPr/>
    </dgm:pt>
    <dgm:pt modelId="{9A90F3A6-DE26-4C70-A48A-AF82CC10DAF8}" type="pres">
      <dgm:prSet presAssocID="{699C539B-0B92-4A82-A946-D6B258A10F0B}" presName="child3" presStyleLbl="bgAcc1" presStyleIdx="2" presStyleCnt="4" custScaleX="201759" custScaleY="203955"/>
      <dgm:spPr/>
      <dgm:t>
        <a:bodyPr/>
        <a:lstStyle/>
        <a:p>
          <a:endParaRPr lang="lt-LT"/>
        </a:p>
      </dgm:t>
    </dgm:pt>
    <dgm:pt modelId="{ABA5E239-AC6B-426A-84C0-C55AB32405A4}" type="pres">
      <dgm:prSet presAssocID="{699C539B-0B92-4A82-A946-D6B258A10F0B}" presName="child3Text" presStyleLbl="bgAcc1" presStyleIdx="2" presStyleCnt="4">
        <dgm:presLayoutVars>
          <dgm:bulletEnabled val="1"/>
        </dgm:presLayoutVars>
      </dgm:prSet>
      <dgm:spPr/>
      <dgm:t>
        <a:bodyPr/>
        <a:lstStyle/>
        <a:p>
          <a:endParaRPr lang="lt-LT"/>
        </a:p>
      </dgm:t>
    </dgm:pt>
    <dgm:pt modelId="{41CA8672-E52B-4A14-8402-6EEF1DFCB05B}" type="pres">
      <dgm:prSet presAssocID="{699C539B-0B92-4A82-A946-D6B258A10F0B}" presName="child4group" presStyleCnt="0"/>
      <dgm:spPr/>
    </dgm:pt>
    <dgm:pt modelId="{2A72A276-27B4-4149-87EA-9BEC6A3FD3C4}" type="pres">
      <dgm:prSet presAssocID="{699C539B-0B92-4A82-A946-D6B258A10F0B}" presName="child4" presStyleLbl="bgAcc1" presStyleIdx="3" presStyleCnt="4" custScaleX="201218" custScaleY="178164"/>
      <dgm:spPr/>
      <dgm:t>
        <a:bodyPr/>
        <a:lstStyle/>
        <a:p>
          <a:endParaRPr lang="lt-LT"/>
        </a:p>
      </dgm:t>
    </dgm:pt>
    <dgm:pt modelId="{CBC62F09-FD30-45C2-84BC-9586ED3FC944}" type="pres">
      <dgm:prSet presAssocID="{699C539B-0B92-4A82-A946-D6B258A10F0B}" presName="child4Text" presStyleLbl="bgAcc1" presStyleIdx="3" presStyleCnt="4">
        <dgm:presLayoutVars>
          <dgm:bulletEnabled val="1"/>
        </dgm:presLayoutVars>
      </dgm:prSet>
      <dgm:spPr/>
      <dgm:t>
        <a:bodyPr/>
        <a:lstStyle/>
        <a:p>
          <a:endParaRPr lang="lt-LT"/>
        </a:p>
      </dgm:t>
    </dgm:pt>
    <dgm:pt modelId="{739E47AB-77BB-4BEF-B642-E049811BE5CD}" type="pres">
      <dgm:prSet presAssocID="{699C539B-0B92-4A82-A946-D6B258A10F0B}" presName="childPlaceholder" presStyleCnt="0"/>
      <dgm:spPr/>
    </dgm:pt>
    <dgm:pt modelId="{00A44E14-AEA2-4F27-9C72-E790E471DAC5}" type="pres">
      <dgm:prSet presAssocID="{699C539B-0B92-4A82-A946-D6B258A10F0B}" presName="circle" presStyleCnt="0"/>
      <dgm:spPr/>
    </dgm:pt>
    <dgm:pt modelId="{3BADCC02-93B0-445B-A459-E522A672F287}" type="pres">
      <dgm:prSet presAssocID="{699C539B-0B92-4A82-A946-D6B258A10F0B}" presName="quadrant1" presStyleLbl="node1" presStyleIdx="0" presStyleCnt="4" custScaleX="168073" custScaleY="47240" custLinFactNeighborX="-54243" custLinFactNeighborY="9234">
        <dgm:presLayoutVars>
          <dgm:chMax val="1"/>
          <dgm:bulletEnabled val="1"/>
        </dgm:presLayoutVars>
      </dgm:prSet>
      <dgm:spPr/>
      <dgm:t>
        <a:bodyPr/>
        <a:lstStyle/>
        <a:p>
          <a:endParaRPr lang="lt-LT"/>
        </a:p>
      </dgm:t>
    </dgm:pt>
    <dgm:pt modelId="{D777CA1B-9C4A-4081-9E1F-1D7DAF3455B7}" type="pres">
      <dgm:prSet presAssocID="{699C539B-0B92-4A82-A946-D6B258A10F0B}" presName="quadrant2" presStyleLbl="node1" presStyleIdx="1" presStyleCnt="4" custScaleX="137848" custScaleY="49374" custLinFactNeighborX="5850" custLinFactNeighborY="10594">
        <dgm:presLayoutVars>
          <dgm:chMax val="1"/>
          <dgm:bulletEnabled val="1"/>
        </dgm:presLayoutVars>
      </dgm:prSet>
      <dgm:spPr/>
      <dgm:t>
        <a:bodyPr/>
        <a:lstStyle/>
        <a:p>
          <a:endParaRPr lang="lt-LT"/>
        </a:p>
      </dgm:t>
    </dgm:pt>
    <dgm:pt modelId="{0D1182DE-DDB7-44D4-9086-79E252FBEFDB}" type="pres">
      <dgm:prSet presAssocID="{699C539B-0B92-4A82-A946-D6B258A10F0B}" presName="quadrant3" presStyleLbl="node1" presStyleIdx="2" presStyleCnt="4" custScaleX="140964" custScaleY="55937" custLinFactNeighborX="3659" custLinFactNeighborY="-30740">
        <dgm:presLayoutVars>
          <dgm:chMax val="1"/>
          <dgm:bulletEnabled val="1"/>
        </dgm:presLayoutVars>
      </dgm:prSet>
      <dgm:spPr/>
      <dgm:t>
        <a:bodyPr/>
        <a:lstStyle/>
        <a:p>
          <a:endParaRPr lang="lt-LT"/>
        </a:p>
      </dgm:t>
    </dgm:pt>
    <dgm:pt modelId="{12C940B4-6577-4A14-BE67-A6EB28F09F2F}" type="pres">
      <dgm:prSet presAssocID="{699C539B-0B92-4A82-A946-D6B258A10F0B}" presName="quadrant4" presStyleLbl="node1" presStyleIdx="3" presStyleCnt="4" custScaleX="175590" custScaleY="65818" custLinFactNeighborX="-54826" custLinFactNeighborY="-37105">
        <dgm:presLayoutVars>
          <dgm:chMax val="1"/>
          <dgm:bulletEnabled val="1"/>
        </dgm:presLayoutVars>
      </dgm:prSet>
      <dgm:spPr/>
      <dgm:t>
        <a:bodyPr/>
        <a:lstStyle/>
        <a:p>
          <a:endParaRPr lang="lt-LT"/>
        </a:p>
      </dgm:t>
    </dgm:pt>
    <dgm:pt modelId="{AB5EEAD9-D02C-4AEF-98BF-D974CE761916}" type="pres">
      <dgm:prSet presAssocID="{699C539B-0B92-4A82-A946-D6B258A10F0B}" presName="quadrantPlaceholder" presStyleCnt="0"/>
      <dgm:spPr/>
    </dgm:pt>
    <dgm:pt modelId="{EAF971A0-7736-4B91-8E54-7837733DFAB7}" type="pres">
      <dgm:prSet presAssocID="{699C539B-0B92-4A82-A946-D6B258A10F0B}" presName="center1" presStyleLbl="fgShp" presStyleIdx="0" presStyleCnt="2" custLinFactNeighborX="-32286" custLinFactNeighborY="-45482"/>
      <dgm:spPr/>
    </dgm:pt>
    <dgm:pt modelId="{53AFC605-F770-49BE-B913-F4DBB9F60A91}" type="pres">
      <dgm:prSet presAssocID="{699C539B-0B92-4A82-A946-D6B258A10F0B}" presName="center2" presStyleLbl="fgShp" presStyleIdx="1" presStyleCnt="2" custLinFactNeighborX="-52912" custLinFactNeighborY="-28200"/>
      <dgm:spPr/>
    </dgm:pt>
  </dgm:ptLst>
  <dgm:cxnLst>
    <dgm:cxn modelId="{E2E938FD-A792-4CC4-8F57-047F32D1A4A8}" type="presOf" srcId="{28A20953-9117-4671-9F7A-9E0008BEDE72}" destId="{D777CA1B-9C4A-4081-9E1F-1D7DAF3455B7}" srcOrd="0" destOrd="0" presId="urn:microsoft.com/office/officeart/2005/8/layout/cycle4#2"/>
    <dgm:cxn modelId="{5413FEFC-1925-4391-A629-E9A22B8EC35C}" srcId="{699C539B-0B92-4A82-A946-D6B258A10F0B}" destId="{A75EC2BE-46CB-4CAE-94DA-5BBF7AD7FB47}" srcOrd="2" destOrd="0" parTransId="{67798071-9BE4-4A02-B40B-4767A195EBA9}" sibTransId="{2773009E-D978-4521-9041-E6197EAAC2A8}"/>
    <dgm:cxn modelId="{61BDBA07-D318-48A5-A045-E458A539A2F2}" type="presOf" srcId="{A75EC2BE-46CB-4CAE-94DA-5BBF7AD7FB47}" destId="{0D1182DE-DDB7-44D4-9086-79E252FBEFDB}" srcOrd="0" destOrd="0" presId="urn:microsoft.com/office/officeart/2005/8/layout/cycle4#2"/>
    <dgm:cxn modelId="{DF6840B2-2E55-4CE0-B1AC-CAEF4849BDF6}" srcId="{28A20953-9117-4671-9F7A-9E0008BEDE72}" destId="{D7142D6A-5CC4-4C7C-9CF3-69D8E7464A66}" srcOrd="0" destOrd="0" parTransId="{E7831234-F871-43D1-8C8C-06F0BF2CC5B3}" sibTransId="{3EB4B3B3-DA5F-479D-9A82-629DE7E8FCB6}"/>
    <dgm:cxn modelId="{C009AA29-6D03-4E9E-BC11-7BBB3F679A0F}" type="presOf" srcId="{4EB72FA1-5E5A-4125-9CE4-6FA7F927C849}" destId="{9A90F3A6-DE26-4C70-A48A-AF82CC10DAF8}" srcOrd="0" destOrd="0" presId="urn:microsoft.com/office/officeart/2005/8/layout/cycle4#2"/>
    <dgm:cxn modelId="{FFB5817F-E0F0-410E-ABDD-3366BC7E74AF}" srcId="{A75EC2BE-46CB-4CAE-94DA-5BBF7AD7FB47}" destId="{4EB72FA1-5E5A-4125-9CE4-6FA7F927C849}" srcOrd="0" destOrd="0" parTransId="{27D22FC6-FFF2-470C-94A5-ABE608F9ECF1}" sibTransId="{4CD4CE64-9AE3-4D10-8794-F7E91E1625BB}"/>
    <dgm:cxn modelId="{64BFB7EC-2CF1-4072-87EE-A8AE6CE0B911}" type="presOf" srcId="{4EB72FA1-5E5A-4125-9CE4-6FA7F927C849}" destId="{ABA5E239-AC6B-426A-84C0-C55AB32405A4}" srcOrd="1" destOrd="0" presId="urn:microsoft.com/office/officeart/2005/8/layout/cycle4#2"/>
    <dgm:cxn modelId="{909335C3-4DB5-439C-B3F9-7324E9BFC666}" type="presOf" srcId="{D7142D6A-5CC4-4C7C-9CF3-69D8E7464A66}" destId="{CCA3BA70-2EDF-42F7-9E0B-4931BE48D992}" srcOrd="0" destOrd="0" presId="urn:microsoft.com/office/officeart/2005/8/layout/cycle4#2"/>
    <dgm:cxn modelId="{B81F383B-D301-48EB-B374-C39A9F8B1183}" type="presOf" srcId="{C26F039C-3DE8-4B93-AA63-B7D7FD33394F}" destId="{C8B3D93F-35F1-43A1-B3A3-4295EA03D644}" srcOrd="1" destOrd="0" presId="urn:microsoft.com/office/officeart/2005/8/layout/cycle4#2"/>
    <dgm:cxn modelId="{ACF86EA1-096D-4CDC-9010-F705292E9324}" srcId="{26E62AB5-59DE-41C7-8299-C22AF2068DF5}" destId="{4ECF287C-6D33-48FA-AD2F-7FDAAB2C968D}" srcOrd="1" destOrd="0" parTransId="{5F8D2965-369D-4D00-A22E-DF64BD56AB7F}" sibTransId="{B2EC8163-4FC9-4C0B-8B00-F7F34452DA08}"/>
    <dgm:cxn modelId="{B435662E-520F-40BC-ADB1-156A2CC29E9E}" type="presOf" srcId="{699C539B-0B92-4A82-A946-D6B258A10F0B}" destId="{C7A466DE-24EE-46E6-A940-45FAD93AEFBC}" srcOrd="0" destOrd="0" presId="urn:microsoft.com/office/officeart/2005/8/layout/cycle4#2"/>
    <dgm:cxn modelId="{5D8D5010-EECD-47D6-8DCB-6F6F9788F075}" srcId="{699C539B-0B92-4A82-A946-D6B258A10F0B}" destId="{28A20953-9117-4671-9F7A-9E0008BEDE72}" srcOrd="1" destOrd="0" parTransId="{0076849C-5E8D-43FC-B6F2-29D5C106B75A}" sibTransId="{F15BED48-CC4B-4C92-9BBB-08647A60B78F}"/>
    <dgm:cxn modelId="{FE20629C-42BC-4715-8851-E68CAF6A07EA}" srcId="{26E62AB5-59DE-41C7-8299-C22AF2068DF5}" destId="{6BF4E84B-DE4A-4165-9E54-9AD9FAFFDA96}" srcOrd="0" destOrd="0" parTransId="{CE8D0C3A-B3CE-4E24-8387-99DF937FBFB8}" sibTransId="{059B54EA-0113-44CD-96F2-D67FD030EAAE}"/>
    <dgm:cxn modelId="{C01216F6-42DD-4799-9FC9-2EE6A334E081}" srcId="{699C539B-0B92-4A82-A946-D6B258A10F0B}" destId="{7DCFD942-43CE-450F-911C-C86872F15659}" srcOrd="0" destOrd="0" parTransId="{62804158-1103-41DD-A354-A1BB98C5F56C}" sibTransId="{C46DC86E-DC98-4DF2-9439-279C89617DF6}"/>
    <dgm:cxn modelId="{5A2FAE20-82D1-45EA-8E01-1685A4462067}" srcId="{699C539B-0B92-4A82-A946-D6B258A10F0B}" destId="{26E62AB5-59DE-41C7-8299-C22AF2068DF5}" srcOrd="3" destOrd="0" parTransId="{6B39BCDE-FF11-49CB-90F0-1DB4282136A4}" sibTransId="{5C650752-61F6-4187-B3C2-B3A177443F10}"/>
    <dgm:cxn modelId="{A72F6A00-2388-4C1E-A4F5-EBB067AB6466}" type="presOf" srcId="{7DCFD942-43CE-450F-911C-C86872F15659}" destId="{3BADCC02-93B0-445B-A459-E522A672F287}" srcOrd="0" destOrd="0" presId="urn:microsoft.com/office/officeart/2005/8/layout/cycle4#2"/>
    <dgm:cxn modelId="{2243BD4D-330E-4887-B15F-BBFA9D82E2CA}" type="presOf" srcId="{4ECF287C-6D33-48FA-AD2F-7FDAAB2C968D}" destId="{CBC62F09-FD30-45C2-84BC-9586ED3FC944}" srcOrd="1" destOrd="1" presId="urn:microsoft.com/office/officeart/2005/8/layout/cycle4#2"/>
    <dgm:cxn modelId="{92390A15-DCBF-4094-842A-3F567B0DF783}" type="presOf" srcId="{C26F039C-3DE8-4B93-AA63-B7D7FD33394F}" destId="{A838C2CE-8090-43A2-82EE-EADE02E1F5E2}" srcOrd="0" destOrd="0" presId="urn:microsoft.com/office/officeart/2005/8/layout/cycle4#2"/>
    <dgm:cxn modelId="{0FCC5BED-23E8-465B-B2BE-A5BF61BB5011}" type="presOf" srcId="{26E62AB5-59DE-41C7-8299-C22AF2068DF5}" destId="{12C940B4-6577-4A14-BE67-A6EB28F09F2F}" srcOrd="0" destOrd="0" presId="urn:microsoft.com/office/officeart/2005/8/layout/cycle4#2"/>
    <dgm:cxn modelId="{A9C1EE53-A0CC-4AEF-8440-94F136654242}" srcId="{7DCFD942-43CE-450F-911C-C86872F15659}" destId="{C26F039C-3DE8-4B93-AA63-B7D7FD33394F}" srcOrd="0" destOrd="0" parTransId="{FE9D1DEA-E864-4624-8B83-F062CC521644}" sibTransId="{D54BFF6E-9485-4740-B638-B2EE757DBF97}"/>
    <dgm:cxn modelId="{8B198F53-FF63-443B-B55D-00A4FBDE97DA}" type="presOf" srcId="{6BF4E84B-DE4A-4165-9E54-9AD9FAFFDA96}" destId="{CBC62F09-FD30-45C2-84BC-9586ED3FC944}" srcOrd="1" destOrd="0" presId="urn:microsoft.com/office/officeart/2005/8/layout/cycle4#2"/>
    <dgm:cxn modelId="{18AEE8FE-08B3-4EF5-9F58-91DC5645FBD8}" type="presOf" srcId="{D7142D6A-5CC4-4C7C-9CF3-69D8E7464A66}" destId="{7018DDA0-7F1B-4809-BB86-EB46FC5F5AB9}" srcOrd="1" destOrd="0" presId="urn:microsoft.com/office/officeart/2005/8/layout/cycle4#2"/>
    <dgm:cxn modelId="{2E68F291-3616-4F8E-B15E-2142515B2DCF}" type="presOf" srcId="{4ECF287C-6D33-48FA-AD2F-7FDAAB2C968D}" destId="{2A72A276-27B4-4149-87EA-9BEC6A3FD3C4}" srcOrd="0" destOrd="1" presId="urn:microsoft.com/office/officeart/2005/8/layout/cycle4#2"/>
    <dgm:cxn modelId="{813B68F4-288F-4F03-B8BB-6FDE227C783E}" type="presOf" srcId="{6BF4E84B-DE4A-4165-9E54-9AD9FAFFDA96}" destId="{2A72A276-27B4-4149-87EA-9BEC6A3FD3C4}" srcOrd="0" destOrd="0" presId="urn:microsoft.com/office/officeart/2005/8/layout/cycle4#2"/>
    <dgm:cxn modelId="{37718F4A-F90C-42D5-800A-B4395E506CD0}" type="presParOf" srcId="{C7A466DE-24EE-46E6-A940-45FAD93AEFBC}" destId="{4ED0D97D-3743-4215-ACD5-DCB889CE0F6D}" srcOrd="0" destOrd="0" presId="urn:microsoft.com/office/officeart/2005/8/layout/cycle4#2"/>
    <dgm:cxn modelId="{DB36DB95-E3A6-4278-8242-28465F392639}" type="presParOf" srcId="{4ED0D97D-3743-4215-ACD5-DCB889CE0F6D}" destId="{9030A85E-7224-4910-A06B-A7097BA4302E}" srcOrd="0" destOrd="0" presId="urn:microsoft.com/office/officeart/2005/8/layout/cycle4#2"/>
    <dgm:cxn modelId="{8B2308D3-9FB4-4B7A-9882-B1AFC3316106}" type="presParOf" srcId="{9030A85E-7224-4910-A06B-A7097BA4302E}" destId="{A838C2CE-8090-43A2-82EE-EADE02E1F5E2}" srcOrd="0" destOrd="0" presId="urn:microsoft.com/office/officeart/2005/8/layout/cycle4#2"/>
    <dgm:cxn modelId="{3249DB32-5526-4DA3-B500-DDD17DF6CE7C}" type="presParOf" srcId="{9030A85E-7224-4910-A06B-A7097BA4302E}" destId="{C8B3D93F-35F1-43A1-B3A3-4295EA03D644}" srcOrd="1" destOrd="0" presId="urn:microsoft.com/office/officeart/2005/8/layout/cycle4#2"/>
    <dgm:cxn modelId="{35DBE265-5732-4332-BA1C-C068947353B6}" type="presParOf" srcId="{4ED0D97D-3743-4215-ACD5-DCB889CE0F6D}" destId="{A5002036-D47C-4DB0-A53F-959D33BA1206}" srcOrd="1" destOrd="0" presId="urn:microsoft.com/office/officeart/2005/8/layout/cycle4#2"/>
    <dgm:cxn modelId="{9C344DF9-91C9-4A6F-942A-01F0E7BD7E0A}" type="presParOf" srcId="{A5002036-D47C-4DB0-A53F-959D33BA1206}" destId="{CCA3BA70-2EDF-42F7-9E0B-4931BE48D992}" srcOrd="0" destOrd="0" presId="urn:microsoft.com/office/officeart/2005/8/layout/cycle4#2"/>
    <dgm:cxn modelId="{8D7D73A6-AB98-4F21-93C1-1C09AA5EF6BE}" type="presParOf" srcId="{A5002036-D47C-4DB0-A53F-959D33BA1206}" destId="{7018DDA0-7F1B-4809-BB86-EB46FC5F5AB9}" srcOrd="1" destOrd="0" presId="urn:microsoft.com/office/officeart/2005/8/layout/cycle4#2"/>
    <dgm:cxn modelId="{F196C4D2-65AC-4CDC-A100-874C295E24E8}" type="presParOf" srcId="{4ED0D97D-3743-4215-ACD5-DCB889CE0F6D}" destId="{9FA9DA81-B7CF-4407-BDD8-0A971E24D127}" srcOrd="2" destOrd="0" presId="urn:microsoft.com/office/officeart/2005/8/layout/cycle4#2"/>
    <dgm:cxn modelId="{33977F76-0A33-4D0C-B382-BB609A2151A2}" type="presParOf" srcId="{9FA9DA81-B7CF-4407-BDD8-0A971E24D127}" destId="{9A90F3A6-DE26-4C70-A48A-AF82CC10DAF8}" srcOrd="0" destOrd="0" presId="urn:microsoft.com/office/officeart/2005/8/layout/cycle4#2"/>
    <dgm:cxn modelId="{51C6A838-5CBF-4372-AA3F-A088215E45A2}" type="presParOf" srcId="{9FA9DA81-B7CF-4407-BDD8-0A971E24D127}" destId="{ABA5E239-AC6B-426A-84C0-C55AB32405A4}" srcOrd="1" destOrd="0" presId="urn:microsoft.com/office/officeart/2005/8/layout/cycle4#2"/>
    <dgm:cxn modelId="{13F3CB40-3DCC-4B27-83C5-E48164DD2F9D}" type="presParOf" srcId="{4ED0D97D-3743-4215-ACD5-DCB889CE0F6D}" destId="{41CA8672-E52B-4A14-8402-6EEF1DFCB05B}" srcOrd="3" destOrd="0" presId="urn:microsoft.com/office/officeart/2005/8/layout/cycle4#2"/>
    <dgm:cxn modelId="{A7C84B18-3450-4F3C-8BD6-EE74336E525F}" type="presParOf" srcId="{41CA8672-E52B-4A14-8402-6EEF1DFCB05B}" destId="{2A72A276-27B4-4149-87EA-9BEC6A3FD3C4}" srcOrd="0" destOrd="0" presId="urn:microsoft.com/office/officeart/2005/8/layout/cycle4#2"/>
    <dgm:cxn modelId="{1225F67D-0637-4C6C-B07A-70C1BF0992FF}" type="presParOf" srcId="{41CA8672-E52B-4A14-8402-6EEF1DFCB05B}" destId="{CBC62F09-FD30-45C2-84BC-9586ED3FC944}" srcOrd="1" destOrd="0" presId="urn:microsoft.com/office/officeart/2005/8/layout/cycle4#2"/>
    <dgm:cxn modelId="{3338696B-F793-4EA6-B040-E69A0DED48EB}" type="presParOf" srcId="{4ED0D97D-3743-4215-ACD5-DCB889CE0F6D}" destId="{739E47AB-77BB-4BEF-B642-E049811BE5CD}" srcOrd="4" destOrd="0" presId="urn:microsoft.com/office/officeart/2005/8/layout/cycle4#2"/>
    <dgm:cxn modelId="{FFAE8D6A-14AC-4BE7-97A8-344841814FFE}" type="presParOf" srcId="{C7A466DE-24EE-46E6-A940-45FAD93AEFBC}" destId="{00A44E14-AEA2-4F27-9C72-E790E471DAC5}" srcOrd="1" destOrd="0" presId="urn:microsoft.com/office/officeart/2005/8/layout/cycle4#2"/>
    <dgm:cxn modelId="{4341BE3B-0375-4199-8CC4-8026A42F89E5}" type="presParOf" srcId="{00A44E14-AEA2-4F27-9C72-E790E471DAC5}" destId="{3BADCC02-93B0-445B-A459-E522A672F287}" srcOrd="0" destOrd="0" presId="urn:microsoft.com/office/officeart/2005/8/layout/cycle4#2"/>
    <dgm:cxn modelId="{99F8E7DF-ADA4-471B-957D-0BC73A469227}" type="presParOf" srcId="{00A44E14-AEA2-4F27-9C72-E790E471DAC5}" destId="{D777CA1B-9C4A-4081-9E1F-1D7DAF3455B7}" srcOrd="1" destOrd="0" presId="urn:microsoft.com/office/officeart/2005/8/layout/cycle4#2"/>
    <dgm:cxn modelId="{492E5F93-236E-4FD1-9195-9BF1F9C2492C}" type="presParOf" srcId="{00A44E14-AEA2-4F27-9C72-E790E471DAC5}" destId="{0D1182DE-DDB7-44D4-9086-79E252FBEFDB}" srcOrd="2" destOrd="0" presId="urn:microsoft.com/office/officeart/2005/8/layout/cycle4#2"/>
    <dgm:cxn modelId="{4EDACC59-9F8C-49D5-B33E-EE1F09C9667C}" type="presParOf" srcId="{00A44E14-AEA2-4F27-9C72-E790E471DAC5}" destId="{12C940B4-6577-4A14-BE67-A6EB28F09F2F}" srcOrd="3" destOrd="0" presId="urn:microsoft.com/office/officeart/2005/8/layout/cycle4#2"/>
    <dgm:cxn modelId="{6C5C176A-1719-45F5-93FC-14869B32751A}" type="presParOf" srcId="{00A44E14-AEA2-4F27-9C72-E790E471DAC5}" destId="{AB5EEAD9-D02C-4AEF-98BF-D974CE761916}" srcOrd="4" destOrd="0" presId="urn:microsoft.com/office/officeart/2005/8/layout/cycle4#2"/>
    <dgm:cxn modelId="{C2C7FF5B-3658-477D-9610-B3907377B14D}" type="presParOf" srcId="{C7A466DE-24EE-46E6-A940-45FAD93AEFBC}" destId="{EAF971A0-7736-4B91-8E54-7837733DFAB7}" srcOrd="2" destOrd="0" presId="urn:microsoft.com/office/officeart/2005/8/layout/cycle4#2"/>
    <dgm:cxn modelId="{83038216-918E-448D-938C-22B95D254CD1}" type="presParOf" srcId="{C7A466DE-24EE-46E6-A940-45FAD93AEFBC}" destId="{53AFC605-F770-49BE-B913-F4DBB9F60A91}" srcOrd="3" destOrd="0" presId="urn:microsoft.com/office/officeart/2005/8/layout/cycle4#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01E9BED-FF03-44D5-852D-4CF98D0EE872}">
      <dsp:nvSpPr>
        <dsp:cNvPr id="0" name=""/>
        <dsp:cNvSpPr/>
      </dsp:nvSpPr>
      <dsp:spPr>
        <a:xfrm rot="5400000">
          <a:off x="304578" y="72579"/>
          <a:ext cx="1883300" cy="173814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lt-LT" sz="2800" kern="1200" dirty="0" smtClean="0"/>
            <a:t>Meninė</a:t>
          </a:r>
        </a:p>
        <a:p>
          <a:pPr lvl="0" algn="ctr" defTabSz="1244600">
            <a:lnSpc>
              <a:spcPct val="90000"/>
            </a:lnSpc>
            <a:spcBef>
              <a:spcPct val="0"/>
            </a:spcBef>
            <a:spcAft>
              <a:spcPct val="35000"/>
            </a:spcAft>
          </a:pPr>
          <a:endParaRPr lang="lt-LT" sz="1400" kern="1200" dirty="0"/>
        </a:p>
      </dsp:txBody>
      <dsp:txXfrm rot="5400000">
        <a:off x="304578" y="72579"/>
        <a:ext cx="1883300" cy="1738141"/>
      </dsp:txXfrm>
    </dsp:sp>
    <dsp:sp modelId="{7F18E9F6-98E7-4B24-9485-25E7DA4A07F0}">
      <dsp:nvSpPr>
        <dsp:cNvPr id="0" name=""/>
        <dsp:cNvSpPr/>
      </dsp:nvSpPr>
      <dsp:spPr>
        <a:xfrm rot="5400000">
          <a:off x="4513612" y="-1673485"/>
          <a:ext cx="1195653" cy="565434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lt-LT" sz="2800" kern="1200" dirty="0" smtClean="0"/>
            <a:t> </a:t>
          </a:r>
          <a:r>
            <a:rPr lang="lt-LT" sz="2800" kern="1200" dirty="0" smtClean="0"/>
            <a:t>muzika</a:t>
          </a:r>
          <a:r>
            <a:rPr lang="lt-LT" sz="2800" kern="1200" dirty="0" smtClean="0"/>
            <a:t>, dailė, teatras, kinas, literatūra, šokis, ir t. t</a:t>
          </a:r>
          <a:r>
            <a:rPr lang="lt-LT" sz="2800" kern="1200" dirty="0" smtClean="0"/>
            <a:t>.</a:t>
          </a:r>
          <a:endParaRPr lang="lt-LT" sz="2800" kern="1200" dirty="0"/>
        </a:p>
      </dsp:txBody>
      <dsp:txXfrm rot="5400000">
        <a:off x="4513612" y="-1673485"/>
        <a:ext cx="1195653" cy="5654347"/>
      </dsp:txXfrm>
    </dsp:sp>
    <dsp:sp modelId="{DB264B37-3220-46B1-AE01-D67BA091702A}">
      <dsp:nvSpPr>
        <dsp:cNvPr id="0" name=""/>
        <dsp:cNvSpPr/>
      </dsp:nvSpPr>
      <dsp:spPr>
        <a:xfrm rot="5400000">
          <a:off x="136210" y="1899738"/>
          <a:ext cx="1841268" cy="151540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lt-LT" sz="2000" kern="1200" dirty="0" smtClean="0"/>
            <a:t>Estetinė taikomoji</a:t>
          </a:r>
          <a:endParaRPr lang="lt-LT" sz="2000" kern="1200" dirty="0"/>
        </a:p>
      </dsp:txBody>
      <dsp:txXfrm rot="5400000">
        <a:off x="136210" y="1899738"/>
        <a:ext cx="1841268" cy="1515407"/>
      </dsp:txXfrm>
    </dsp:sp>
    <dsp:sp modelId="{A110F763-2E82-4BFC-A88E-CAA8DCEE1427}">
      <dsp:nvSpPr>
        <dsp:cNvPr id="0" name=""/>
        <dsp:cNvSpPr/>
      </dsp:nvSpPr>
      <dsp:spPr>
        <a:xfrm rot="5400000">
          <a:off x="4301258" y="-98824"/>
          <a:ext cx="1195653" cy="565434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lt-LT" sz="2800" kern="1200" dirty="0" smtClean="0"/>
            <a:t>drabužių, pramoninis, leidybinis dizainas, architektūra ir </a:t>
          </a:r>
          <a:r>
            <a:rPr lang="lt-LT" sz="2800" kern="1200" dirty="0" smtClean="0"/>
            <a:t>pan.</a:t>
          </a:r>
          <a:endParaRPr lang="lt-LT" sz="2800" kern="1200" dirty="0"/>
        </a:p>
      </dsp:txBody>
      <dsp:txXfrm rot="5400000">
        <a:off x="4301258" y="-98824"/>
        <a:ext cx="1195653" cy="5654347"/>
      </dsp:txXfrm>
    </dsp:sp>
    <dsp:sp modelId="{47D5A1E8-B897-421A-A0BE-0BA6A8A0CCFE}">
      <dsp:nvSpPr>
        <dsp:cNvPr id="0" name=""/>
        <dsp:cNvSpPr/>
      </dsp:nvSpPr>
      <dsp:spPr>
        <a:xfrm rot="5400000">
          <a:off x="115763" y="3722176"/>
          <a:ext cx="1839466" cy="152089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lt-LT" sz="2000" kern="1200" dirty="0" smtClean="0"/>
            <a:t>techninė</a:t>
          </a:r>
          <a:endParaRPr lang="lt-LT" sz="2000" kern="1200" dirty="0"/>
        </a:p>
      </dsp:txBody>
      <dsp:txXfrm rot="5400000">
        <a:off x="115763" y="3722176"/>
        <a:ext cx="1839466" cy="1520892"/>
      </dsp:txXfrm>
    </dsp:sp>
    <dsp:sp modelId="{CB501139-32E0-4E9D-8B1D-54913023F62E}">
      <dsp:nvSpPr>
        <dsp:cNvPr id="0" name=""/>
        <dsp:cNvSpPr/>
      </dsp:nvSpPr>
      <dsp:spPr>
        <a:xfrm rot="5400000">
          <a:off x="4240859" y="1795796"/>
          <a:ext cx="1574459" cy="565434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lt-LT" sz="2800" kern="1200" dirty="0" smtClean="0"/>
            <a:t>išradyba, konstravimas, programavimas ir algoritmų kūrimas, įstatymų leidyba ir </a:t>
          </a:r>
          <a:r>
            <a:rPr lang="lt-LT" sz="2800" kern="1200" dirty="0" smtClean="0"/>
            <a:t>pan.</a:t>
          </a:r>
          <a:endParaRPr lang="lt-LT" sz="2800" kern="1200" dirty="0"/>
        </a:p>
      </dsp:txBody>
      <dsp:txXfrm rot="5400000">
        <a:off x="4240859" y="1795796"/>
        <a:ext cx="1574459" cy="565434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9805E7-D652-4D81-8982-9719FA85710B}">
      <dsp:nvSpPr>
        <dsp:cNvPr id="0" name=""/>
        <dsp:cNvSpPr/>
      </dsp:nvSpPr>
      <dsp:spPr>
        <a:xfrm>
          <a:off x="255592" y="1965294"/>
          <a:ext cx="2031161" cy="10155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lt-LT" sz="2200" kern="1200" dirty="0" smtClean="0"/>
            <a:t>Trigonometrinės funkcijos pasirinkimas</a:t>
          </a:r>
          <a:endParaRPr lang="lt-LT" sz="2200" kern="1200" dirty="0"/>
        </a:p>
      </dsp:txBody>
      <dsp:txXfrm>
        <a:off x="255592" y="1965294"/>
        <a:ext cx="2031161" cy="1015580"/>
      </dsp:txXfrm>
    </dsp:sp>
    <dsp:sp modelId="{12FF9F2B-2CAC-4F51-BFBF-C33628C14ABD}">
      <dsp:nvSpPr>
        <dsp:cNvPr id="0" name=""/>
        <dsp:cNvSpPr/>
      </dsp:nvSpPr>
      <dsp:spPr>
        <a:xfrm rot="18031385">
          <a:off x="1893136" y="1763879"/>
          <a:ext cx="1599700" cy="40390"/>
        </a:xfrm>
        <a:custGeom>
          <a:avLst/>
          <a:gdLst/>
          <a:ahLst/>
          <a:cxnLst/>
          <a:rect l="0" t="0" r="0" b="0"/>
          <a:pathLst>
            <a:path>
              <a:moveTo>
                <a:pt x="0" y="20195"/>
              </a:moveTo>
              <a:lnTo>
                <a:pt x="1599700" y="201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lt-LT" sz="500" kern="1200"/>
        </a:p>
      </dsp:txBody>
      <dsp:txXfrm rot="18031385">
        <a:off x="2652994" y="1744081"/>
        <a:ext cx="79985" cy="79985"/>
      </dsp:txXfrm>
    </dsp:sp>
    <dsp:sp modelId="{E85BC8D9-0C99-43C6-9662-7DD36E00A0B5}">
      <dsp:nvSpPr>
        <dsp:cNvPr id="0" name=""/>
        <dsp:cNvSpPr/>
      </dsp:nvSpPr>
      <dsp:spPr>
        <a:xfrm>
          <a:off x="3099219" y="587272"/>
          <a:ext cx="2031161" cy="10155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lt-LT" sz="2200" kern="1200" dirty="0" smtClean="0"/>
            <a:t>Konteksto ir formos pasirinkimas</a:t>
          </a:r>
          <a:endParaRPr lang="lt-LT" sz="2200" kern="1200" dirty="0"/>
        </a:p>
      </dsp:txBody>
      <dsp:txXfrm>
        <a:off x="3099219" y="587272"/>
        <a:ext cx="2031161" cy="1015580"/>
      </dsp:txXfrm>
    </dsp:sp>
    <dsp:sp modelId="{19590BA4-B359-48D4-AADD-0EA183162B0F}">
      <dsp:nvSpPr>
        <dsp:cNvPr id="0" name=""/>
        <dsp:cNvSpPr/>
      </dsp:nvSpPr>
      <dsp:spPr>
        <a:xfrm rot="19457599">
          <a:off x="5036336" y="782888"/>
          <a:ext cx="1000553" cy="40390"/>
        </a:xfrm>
        <a:custGeom>
          <a:avLst/>
          <a:gdLst/>
          <a:ahLst/>
          <a:cxnLst/>
          <a:rect l="0" t="0" r="0" b="0"/>
          <a:pathLst>
            <a:path>
              <a:moveTo>
                <a:pt x="0" y="20195"/>
              </a:moveTo>
              <a:lnTo>
                <a:pt x="1000553" y="201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lt-LT" sz="500" kern="1200"/>
        </a:p>
      </dsp:txBody>
      <dsp:txXfrm rot="19457599">
        <a:off x="5511599" y="778070"/>
        <a:ext cx="50027" cy="50027"/>
      </dsp:txXfrm>
    </dsp:sp>
    <dsp:sp modelId="{F7891A37-E46A-413A-B705-EFBADE0DE5B0}">
      <dsp:nvSpPr>
        <dsp:cNvPr id="0" name=""/>
        <dsp:cNvSpPr/>
      </dsp:nvSpPr>
      <dsp:spPr>
        <a:xfrm>
          <a:off x="5942845" y="3313"/>
          <a:ext cx="2031161" cy="10155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lt-LT" sz="2200" kern="1200" dirty="0" smtClean="0"/>
            <a:t>taikymas</a:t>
          </a:r>
          <a:endParaRPr lang="lt-LT" sz="2200" kern="1200" dirty="0"/>
        </a:p>
      </dsp:txBody>
      <dsp:txXfrm>
        <a:off x="5942845" y="3313"/>
        <a:ext cx="2031161" cy="1015580"/>
      </dsp:txXfrm>
    </dsp:sp>
    <dsp:sp modelId="{5E9B61C8-963D-4234-9401-15A9E06F2EDD}">
      <dsp:nvSpPr>
        <dsp:cNvPr id="0" name=""/>
        <dsp:cNvSpPr/>
      </dsp:nvSpPr>
      <dsp:spPr>
        <a:xfrm rot="2142401">
          <a:off x="5036336" y="1366847"/>
          <a:ext cx="1000553" cy="40390"/>
        </a:xfrm>
        <a:custGeom>
          <a:avLst/>
          <a:gdLst/>
          <a:ahLst/>
          <a:cxnLst/>
          <a:rect l="0" t="0" r="0" b="0"/>
          <a:pathLst>
            <a:path>
              <a:moveTo>
                <a:pt x="0" y="20195"/>
              </a:moveTo>
              <a:lnTo>
                <a:pt x="1000553" y="201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lt-LT" sz="500" kern="1200"/>
        </a:p>
      </dsp:txBody>
      <dsp:txXfrm rot="2142401">
        <a:off x="5511599" y="1362029"/>
        <a:ext cx="50027" cy="50027"/>
      </dsp:txXfrm>
    </dsp:sp>
    <dsp:sp modelId="{7548F69A-4AA6-4044-9764-6E332017DD8D}">
      <dsp:nvSpPr>
        <dsp:cNvPr id="0" name=""/>
        <dsp:cNvSpPr/>
      </dsp:nvSpPr>
      <dsp:spPr>
        <a:xfrm>
          <a:off x="5942845" y="1171231"/>
          <a:ext cx="2031161" cy="10155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lt-LT" sz="2200" kern="1200" smtClean="0"/>
            <a:t>aprašas</a:t>
          </a:r>
          <a:endParaRPr lang="lt-LT" sz="2200" kern="1200" dirty="0" smtClean="0"/>
        </a:p>
      </dsp:txBody>
      <dsp:txXfrm>
        <a:off x="5942845" y="1171231"/>
        <a:ext cx="2031161" cy="1015580"/>
      </dsp:txXfrm>
    </dsp:sp>
    <dsp:sp modelId="{F0CDD01B-D7EC-48FF-84DE-7E70A4E94CAA}">
      <dsp:nvSpPr>
        <dsp:cNvPr id="0" name=""/>
        <dsp:cNvSpPr/>
      </dsp:nvSpPr>
      <dsp:spPr>
        <a:xfrm rot="2950810">
          <a:off x="2064916" y="2937646"/>
          <a:ext cx="1281123" cy="40390"/>
        </a:xfrm>
        <a:custGeom>
          <a:avLst/>
          <a:gdLst/>
          <a:ahLst/>
          <a:cxnLst/>
          <a:rect l="0" t="0" r="0" b="0"/>
          <a:pathLst>
            <a:path>
              <a:moveTo>
                <a:pt x="0" y="20195"/>
              </a:moveTo>
              <a:lnTo>
                <a:pt x="1281123" y="201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lt-LT" sz="500" kern="1200"/>
        </a:p>
      </dsp:txBody>
      <dsp:txXfrm rot="2950810">
        <a:off x="2673450" y="2925813"/>
        <a:ext cx="64056" cy="64056"/>
      </dsp:txXfrm>
    </dsp:sp>
    <dsp:sp modelId="{88AD3E14-91A5-4645-8696-77AD80A04F95}">
      <dsp:nvSpPr>
        <dsp:cNvPr id="0" name=""/>
        <dsp:cNvSpPr/>
      </dsp:nvSpPr>
      <dsp:spPr>
        <a:xfrm>
          <a:off x="3124202" y="2514601"/>
          <a:ext cx="2031161" cy="18559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66775">
            <a:lnSpc>
              <a:spcPct val="90000"/>
            </a:lnSpc>
            <a:spcBef>
              <a:spcPct val="0"/>
            </a:spcBef>
            <a:spcAft>
              <a:spcPct val="35000"/>
            </a:spcAft>
          </a:pPr>
          <a:endParaRPr lang="lt-LT" sz="1950" kern="1200" baseline="0" smtClean="0"/>
        </a:p>
        <a:p>
          <a:pPr lvl="0" algn="ctr" defTabSz="866775">
            <a:lnSpc>
              <a:spcPct val="90000"/>
            </a:lnSpc>
            <a:spcBef>
              <a:spcPct val="0"/>
            </a:spcBef>
            <a:spcAft>
              <a:spcPct val="35000"/>
            </a:spcAft>
          </a:pPr>
          <a:r>
            <a:rPr lang="lt-LT" sz="2300" kern="1200" baseline="0" noProof="0" smtClean="0"/>
            <a:t>f(x)=cos(vx)  f(x)=sin(vx</a:t>
          </a:r>
          <a:r>
            <a:rPr lang="lt-LT" sz="2300" kern="1200" noProof="0" smtClean="0"/>
            <a:t>) f(x)=tg(vx)</a:t>
          </a:r>
        </a:p>
        <a:p>
          <a:pPr lvl="0" algn="ctr" defTabSz="866775">
            <a:lnSpc>
              <a:spcPct val="90000"/>
            </a:lnSpc>
            <a:spcBef>
              <a:spcPct val="0"/>
            </a:spcBef>
            <a:spcAft>
              <a:spcPct val="35000"/>
            </a:spcAft>
          </a:pPr>
          <a:r>
            <a:rPr lang="lt-LT" sz="2300" kern="1200" noProof="0" smtClean="0"/>
            <a:t>f(x)=ctg(vx)</a:t>
          </a:r>
        </a:p>
        <a:p>
          <a:pPr lvl="0" algn="ctr" defTabSz="866775">
            <a:lnSpc>
              <a:spcPct val="90000"/>
            </a:lnSpc>
            <a:spcBef>
              <a:spcPct val="0"/>
            </a:spcBef>
            <a:spcAft>
              <a:spcPct val="35000"/>
            </a:spcAft>
          </a:pPr>
          <a:endParaRPr lang="lt-LT" sz="1700" kern="1200" smtClean="0"/>
        </a:p>
        <a:p>
          <a:pPr lvl="0" algn="ctr" defTabSz="866775">
            <a:lnSpc>
              <a:spcPct val="90000"/>
            </a:lnSpc>
            <a:spcBef>
              <a:spcPct val="0"/>
            </a:spcBef>
            <a:spcAft>
              <a:spcPct val="35000"/>
            </a:spcAft>
          </a:pPr>
          <a:endParaRPr lang="lt-LT" sz="1700" kern="1200" dirty="0"/>
        </a:p>
      </dsp:txBody>
      <dsp:txXfrm>
        <a:off x="3124202" y="2514601"/>
        <a:ext cx="2031161" cy="1855994"/>
      </dsp:txXfrm>
    </dsp:sp>
    <dsp:sp modelId="{F49605DC-BB45-46A5-9316-2C42A376D741}">
      <dsp:nvSpPr>
        <dsp:cNvPr id="0" name=""/>
        <dsp:cNvSpPr/>
      </dsp:nvSpPr>
      <dsp:spPr>
        <a:xfrm rot="19373747">
          <a:off x="5055410" y="3124574"/>
          <a:ext cx="987388" cy="40390"/>
        </a:xfrm>
        <a:custGeom>
          <a:avLst/>
          <a:gdLst/>
          <a:ahLst/>
          <a:cxnLst/>
          <a:rect l="0" t="0" r="0" b="0"/>
          <a:pathLst>
            <a:path>
              <a:moveTo>
                <a:pt x="0" y="20195"/>
              </a:moveTo>
              <a:lnTo>
                <a:pt x="987388" y="201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lt-LT" sz="500" kern="1200"/>
        </a:p>
      </dsp:txBody>
      <dsp:txXfrm rot="19373747">
        <a:off x="5524420" y="3120085"/>
        <a:ext cx="49369" cy="49369"/>
      </dsp:txXfrm>
    </dsp:sp>
    <dsp:sp modelId="{5B0571D9-FD78-4A33-AE6C-54E682DF0627}">
      <dsp:nvSpPr>
        <dsp:cNvPr id="0" name=""/>
        <dsp:cNvSpPr/>
      </dsp:nvSpPr>
      <dsp:spPr>
        <a:xfrm>
          <a:off x="5942845" y="2339150"/>
          <a:ext cx="2031161" cy="10155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lt-LT" sz="2200" kern="1200" noProof="0" dirty="0" smtClean="0"/>
            <a:t>savybės</a:t>
          </a:r>
          <a:endParaRPr lang="lt-LT" sz="2200" kern="1200" noProof="0" dirty="0"/>
        </a:p>
      </dsp:txBody>
      <dsp:txXfrm>
        <a:off x="5942845" y="2339150"/>
        <a:ext cx="2031161" cy="1015580"/>
      </dsp:txXfrm>
    </dsp:sp>
    <dsp:sp modelId="{78E3C96A-3B1B-4F56-81F6-EE2C3D13066F}">
      <dsp:nvSpPr>
        <dsp:cNvPr id="0" name=""/>
        <dsp:cNvSpPr/>
      </dsp:nvSpPr>
      <dsp:spPr>
        <a:xfrm rot="2160345">
          <a:off x="5062379" y="3708533"/>
          <a:ext cx="973451" cy="40390"/>
        </a:xfrm>
        <a:custGeom>
          <a:avLst/>
          <a:gdLst/>
          <a:ahLst/>
          <a:cxnLst/>
          <a:rect l="0" t="0" r="0" b="0"/>
          <a:pathLst>
            <a:path>
              <a:moveTo>
                <a:pt x="0" y="20195"/>
              </a:moveTo>
              <a:lnTo>
                <a:pt x="973451" y="201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lt-LT" sz="500" kern="1200"/>
        </a:p>
      </dsp:txBody>
      <dsp:txXfrm rot="2160345">
        <a:off x="5524768" y="3704392"/>
        <a:ext cx="48672" cy="48672"/>
      </dsp:txXfrm>
    </dsp:sp>
    <dsp:sp modelId="{73EA39F9-21B1-4653-BFE2-05EE9D4E744D}">
      <dsp:nvSpPr>
        <dsp:cNvPr id="0" name=""/>
        <dsp:cNvSpPr/>
      </dsp:nvSpPr>
      <dsp:spPr>
        <a:xfrm>
          <a:off x="5942845" y="3507068"/>
          <a:ext cx="2031161" cy="10155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lt-LT" sz="2200" kern="1200" smtClean="0"/>
            <a:t>transformacijos</a:t>
          </a:r>
          <a:endParaRPr lang="lt-LT" sz="2200" kern="1200" dirty="0" smtClean="0"/>
        </a:p>
      </dsp:txBody>
      <dsp:txXfrm>
        <a:off x="5942845" y="3507068"/>
        <a:ext cx="2031161" cy="101558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A90F3A6-DE26-4C70-A48A-AF82CC10DAF8}">
      <dsp:nvSpPr>
        <dsp:cNvPr id="0" name=""/>
        <dsp:cNvSpPr/>
      </dsp:nvSpPr>
      <dsp:spPr>
        <a:xfrm>
          <a:off x="4020020" y="2381620"/>
          <a:ext cx="4938969" cy="32341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228600" lvl="1" indent="-228600" algn="l" defTabSz="1066800">
            <a:lnSpc>
              <a:spcPct val="90000"/>
            </a:lnSpc>
            <a:spcBef>
              <a:spcPct val="0"/>
            </a:spcBef>
            <a:spcAft>
              <a:spcPct val="15000"/>
            </a:spcAft>
            <a:buChar char="••"/>
          </a:pPr>
          <a:r>
            <a:rPr lang="lt-LT" sz="2400" kern="1200" dirty="0" smtClean="0"/>
            <a:t>	susijęs su bendruomene – vietine, šalies ar viso pasaulio – kurioje kiekvienas gyvena</a:t>
          </a:r>
          <a:endParaRPr lang="lt-LT" sz="2400" kern="1200" dirty="0"/>
        </a:p>
      </dsp:txBody>
      <dsp:txXfrm>
        <a:off x="5501711" y="3190158"/>
        <a:ext cx="3457278" cy="2425616"/>
      </dsp:txXfrm>
    </dsp:sp>
    <dsp:sp modelId="{2A72A276-27B4-4149-87EA-9BEC6A3FD3C4}">
      <dsp:nvSpPr>
        <dsp:cNvPr id="0" name=""/>
        <dsp:cNvSpPr/>
      </dsp:nvSpPr>
      <dsp:spPr>
        <a:xfrm>
          <a:off x="32610" y="2586106"/>
          <a:ext cx="4925725" cy="282518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228600" lvl="1" indent="-228600" algn="l" defTabSz="1066800">
            <a:lnSpc>
              <a:spcPct val="90000"/>
            </a:lnSpc>
            <a:spcBef>
              <a:spcPct val="0"/>
            </a:spcBef>
            <a:spcAft>
              <a:spcPct val="15000"/>
            </a:spcAft>
            <a:buChar char="••"/>
          </a:pPr>
          <a:endParaRPr lang="lt-LT" sz="2400" kern="1200" dirty="0"/>
        </a:p>
        <a:p>
          <a:pPr marL="228600" lvl="1" indent="-228600" algn="l" defTabSz="1066800">
            <a:lnSpc>
              <a:spcPct val="90000"/>
            </a:lnSpc>
            <a:spcBef>
              <a:spcPct val="0"/>
            </a:spcBef>
            <a:spcAft>
              <a:spcPct val="15000"/>
            </a:spcAft>
            <a:buChar char="••"/>
          </a:pPr>
          <a:r>
            <a:rPr lang="lt-LT" sz="2400" kern="1200" dirty="0" smtClean="0"/>
            <a:t>susijęs su matematikos naudojimu mokslo ir technologijų srityje.</a:t>
          </a:r>
          <a:endParaRPr lang="lt-LT" sz="2400" kern="1200" dirty="0"/>
        </a:p>
      </dsp:txBody>
      <dsp:txXfrm>
        <a:off x="32610" y="3292402"/>
        <a:ext cx="3448008" cy="2118886"/>
      </dsp:txXfrm>
    </dsp:sp>
    <dsp:sp modelId="{CCA3BA70-2EDF-42F7-9E0B-4931BE48D992}">
      <dsp:nvSpPr>
        <dsp:cNvPr id="0" name=""/>
        <dsp:cNvSpPr/>
      </dsp:nvSpPr>
      <dsp:spPr>
        <a:xfrm>
          <a:off x="4784590" y="3"/>
          <a:ext cx="4145097" cy="191370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228600" lvl="1" indent="-228600" algn="l" defTabSz="1066800">
            <a:lnSpc>
              <a:spcPct val="90000"/>
            </a:lnSpc>
            <a:spcBef>
              <a:spcPct val="0"/>
            </a:spcBef>
            <a:spcAft>
              <a:spcPct val="15000"/>
            </a:spcAft>
            <a:buChar char="••"/>
          </a:pPr>
          <a:r>
            <a:rPr lang="lt-LT" sz="2400" kern="1200" dirty="0" smtClean="0"/>
            <a:t> susijęs su individų ir šeimų kasdieniniu gyvenimu</a:t>
          </a:r>
          <a:endParaRPr lang="lt-LT" sz="1600" kern="1200" dirty="0"/>
        </a:p>
      </dsp:txBody>
      <dsp:txXfrm>
        <a:off x="6028119" y="3"/>
        <a:ext cx="2901568" cy="1435282"/>
      </dsp:txXfrm>
    </dsp:sp>
    <dsp:sp modelId="{A838C2CE-8090-43A2-82EE-EADE02E1F5E2}">
      <dsp:nvSpPr>
        <dsp:cNvPr id="0" name=""/>
        <dsp:cNvSpPr/>
      </dsp:nvSpPr>
      <dsp:spPr>
        <a:xfrm>
          <a:off x="0" y="-102290"/>
          <a:ext cx="4395156" cy="146266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228600" lvl="1" indent="-228600" algn="l" defTabSz="1066800">
            <a:lnSpc>
              <a:spcPct val="90000"/>
            </a:lnSpc>
            <a:spcBef>
              <a:spcPct val="0"/>
            </a:spcBef>
            <a:spcAft>
              <a:spcPct val="15000"/>
            </a:spcAft>
            <a:buChar char="••"/>
          </a:pPr>
          <a:r>
            <a:rPr lang="lt-LT" sz="2400" kern="1200" dirty="0" smtClean="0"/>
            <a:t>susijęs su darbo pasauliu</a:t>
          </a:r>
          <a:endParaRPr lang="lt-LT" sz="2400" kern="1200" dirty="0"/>
        </a:p>
      </dsp:txBody>
      <dsp:txXfrm>
        <a:off x="0" y="-102290"/>
        <a:ext cx="3076609" cy="1097000"/>
      </dsp:txXfrm>
    </dsp:sp>
    <dsp:sp modelId="{3BADCC02-93B0-445B-A459-E522A672F287}">
      <dsp:nvSpPr>
        <dsp:cNvPr id="0" name=""/>
        <dsp:cNvSpPr/>
      </dsp:nvSpPr>
      <dsp:spPr>
        <a:xfrm>
          <a:off x="592116" y="1212912"/>
          <a:ext cx="3606303" cy="1013617"/>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lt-LT" sz="2400" kern="1200" dirty="0" smtClean="0"/>
            <a:t>profesinis</a:t>
          </a:r>
          <a:endParaRPr lang="lt-LT" sz="2400" kern="1200" dirty="0"/>
        </a:p>
      </dsp:txBody>
      <dsp:txXfrm>
        <a:off x="592116" y="1212912"/>
        <a:ext cx="3606303" cy="1013617"/>
      </dsp:txXfrm>
    </dsp:sp>
    <dsp:sp modelId="{D777CA1B-9C4A-4081-9E1F-1D7DAF3455B7}">
      <dsp:nvSpPr>
        <dsp:cNvPr id="0" name=""/>
        <dsp:cNvSpPr/>
      </dsp:nvSpPr>
      <dsp:spPr>
        <a:xfrm rot="5400000">
          <a:off x="5399751" y="270015"/>
          <a:ext cx="1059406" cy="2957772"/>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lt-LT" sz="2800" kern="1200" dirty="0" smtClean="0"/>
            <a:t>asmeninis</a:t>
          </a:r>
          <a:endParaRPr lang="lt-LT" sz="2800" kern="1200" dirty="0"/>
        </a:p>
      </dsp:txBody>
      <dsp:txXfrm rot="5400000">
        <a:off x="5399751" y="270015"/>
        <a:ext cx="1059406" cy="2957772"/>
      </dsp:txXfrm>
    </dsp:sp>
    <dsp:sp modelId="{0D1182DE-DDB7-44D4-9086-79E252FBEFDB}">
      <dsp:nvSpPr>
        <dsp:cNvPr id="0" name=""/>
        <dsp:cNvSpPr/>
      </dsp:nvSpPr>
      <dsp:spPr>
        <a:xfrm rot="10800000">
          <a:off x="4370127" y="2506678"/>
          <a:ext cx="3024632" cy="1200227"/>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lt-LT" sz="2400" kern="1200" dirty="0" smtClean="0"/>
            <a:t>visuomeninis</a:t>
          </a:r>
          <a:endParaRPr lang="lt-LT" sz="2400" kern="1200" dirty="0"/>
        </a:p>
      </dsp:txBody>
      <dsp:txXfrm rot="10800000">
        <a:off x="4370127" y="2506678"/>
        <a:ext cx="3024632" cy="1200227"/>
      </dsp:txXfrm>
    </dsp:sp>
    <dsp:sp modelId="{12C940B4-6577-4A14-BE67-A6EB28F09F2F}">
      <dsp:nvSpPr>
        <dsp:cNvPr id="0" name=""/>
        <dsp:cNvSpPr/>
      </dsp:nvSpPr>
      <dsp:spPr>
        <a:xfrm rot="16200000">
          <a:off x="1676638" y="1086423"/>
          <a:ext cx="1412241" cy="3767594"/>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lt-LT" sz="2400" kern="1200" dirty="0" smtClean="0"/>
            <a:t>mokslinis</a:t>
          </a:r>
          <a:endParaRPr lang="lt-LT" sz="2400" kern="1200" dirty="0"/>
        </a:p>
      </dsp:txBody>
      <dsp:txXfrm rot="16200000">
        <a:off x="1676638" y="1086423"/>
        <a:ext cx="1412241" cy="3767594"/>
      </dsp:txXfrm>
    </dsp:sp>
    <dsp:sp modelId="{EAF971A0-7736-4B91-8E54-7837733DFAB7}">
      <dsp:nvSpPr>
        <dsp:cNvPr id="0" name=""/>
        <dsp:cNvSpPr/>
      </dsp:nvSpPr>
      <dsp:spPr>
        <a:xfrm>
          <a:off x="3886201" y="1905003"/>
          <a:ext cx="740828" cy="644198"/>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AFC605-F770-49BE-B913-F4DBB9F60A91}">
      <dsp:nvSpPr>
        <dsp:cNvPr id="0" name=""/>
        <dsp:cNvSpPr/>
      </dsp:nvSpPr>
      <dsp:spPr>
        <a:xfrm rot="10800000">
          <a:off x="3733398" y="2264102"/>
          <a:ext cx="740828" cy="644198"/>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4#2">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84D00A-CFC3-4F64-B490-6BAB4F34E44B}" type="datetimeFigureOut">
              <a:rPr lang="lt-LT" smtClean="0"/>
              <a:t>2015.10.27</a:t>
            </a:fld>
            <a:endParaRPr lang="lt-LT"/>
          </a:p>
        </p:txBody>
      </p:sp>
      <p:sp>
        <p:nvSpPr>
          <p:cNvPr id="4" name="Skaidrės vaizdo vietos rezervavimo ženkla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lt-LT" smtClean="0"/>
              <a:t>Spustelėkite ruošinio teksto stiliams keisti</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Poraštės vietos rezervavimo ženklas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5A0DE1-4634-4D03-A9B9-E57F940AFD2B}" type="slidenum">
              <a:rPr lang="lt-LT" smtClean="0"/>
              <a:t>‹#›</a:t>
            </a:fld>
            <a:endParaRPr lang="lt-L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youtube.com/watch?v=Fy4o2Xm2nh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7.xml"/><Relationship Id="rId5" Type="http://schemas.openxmlformats.org/officeDocument/2006/relationships/image" Target="../media/image6.gif"/><Relationship Id="rId4" Type="http://schemas.openxmlformats.org/officeDocument/2006/relationships/image" Target="../media/image5.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24200" y="1"/>
            <a:ext cx="3091543" cy="21254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ctrTitle"/>
          </p:nvPr>
        </p:nvSpPr>
        <p:spPr/>
        <p:txBody>
          <a:bodyPr/>
          <a:lstStyle/>
          <a:p>
            <a:r>
              <a:rPr lang="lt-LT" dirty="0" smtClean="0"/>
              <a:t>Kūrybiniai darbai  trigonometrijoje</a:t>
            </a:r>
            <a:endParaRPr lang="lt-LT" dirty="0"/>
          </a:p>
        </p:txBody>
      </p:sp>
      <p:sp>
        <p:nvSpPr>
          <p:cNvPr id="3" name="Subtitle 2"/>
          <p:cNvSpPr>
            <a:spLocks noGrp="1"/>
          </p:cNvSpPr>
          <p:nvPr>
            <p:ph type="subTitle" idx="1"/>
          </p:nvPr>
        </p:nvSpPr>
        <p:spPr/>
        <p:txBody>
          <a:bodyPr>
            <a:normAutofit/>
          </a:bodyPr>
          <a:lstStyle/>
          <a:p>
            <a:pPr marR="0">
              <a:lnSpc>
                <a:spcPct val="80000"/>
              </a:lnSpc>
            </a:pPr>
            <a:r>
              <a:rPr lang="lt-LT" altLang="lt-LT" sz="2000" dirty="0"/>
              <a:t>Gargždų „Vaivorykštės” gimnazija</a:t>
            </a:r>
          </a:p>
          <a:p>
            <a:pPr marR="0">
              <a:lnSpc>
                <a:spcPct val="80000"/>
              </a:lnSpc>
            </a:pPr>
            <a:r>
              <a:rPr lang="lt-LT" altLang="lt-LT" sz="2000" dirty="0"/>
              <a:t>Dalia Bendikienė</a:t>
            </a:r>
          </a:p>
        </p:txBody>
      </p:sp>
      <p:pic>
        <p:nvPicPr>
          <p:cNvPr id="13319" name="Picture 7" descr="http://www.smailikai.com/smailai/23/labas/23_144.gif"/>
          <p:cNvPicPr>
            <a:picLocks noChangeAspect="1" noChangeArrowheads="1" noCrop="1"/>
          </p:cNvPicPr>
          <p:nvPr/>
        </p:nvPicPr>
        <p:blipFill>
          <a:blip r:embed="rId3" cstate="print"/>
          <a:srcRect/>
          <a:stretch>
            <a:fillRect/>
          </a:stretch>
        </p:blipFill>
        <p:spPr bwMode="auto">
          <a:xfrm>
            <a:off x="3657600" y="4876800"/>
            <a:ext cx="1819275" cy="1725984"/>
          </a:xfrm>
          <a:prstGeom prst="rect">
            <a:avLst/>
          </a:prstGeom>
          <a:noFill/>
        </p:spPr>
      </p:pic>
    </p:spTree>
    <p:extLst>
      <p:ext uri="{BB962C8B-B14F-4D97-AF65-F5344CB8AC3E}">
        <p14:creationId xmlns:p14="http://schemas.microsoft.com/office/powerpoint/2010/main" xmlns="" val="517773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Kūrybinio darbo aprašas</a:t>
            </a:r>
            <a:endParaRPr lang="lt-LT" dirty="0"/>
          </a:p>
        </p:txBody>
      </p:sp>
      <p:sp>
        <p:nvSpPr>
          <p:cNvPr id="3" name="Content Placeholder 2"/>
          <p:cNvSpPr>
            <a:spLocks noGrp="1"/>
          </p:cNvSpPr>
          <p:nvPr>
            <p:ph idx="1"/>
          </p:nvPr>
        </p:nvSpPr>
        <p:spPr/>
        <p:txBody>
          <a:bodyPr>
            <a:normAutofit fontScale="85000" lnSpcReduction="20000"/>
          </a:bodyPr>
          <a:lstStyle/>
          <a:p>
            <a:pPr marL="0" indent="0">
              <a:buNone/>
            </a:pPr>
            <a:endParaRPr lang="lt-LT" dirty="0"/>
          </a:p>
          <a:p>
            <a:r>
              <a:rPr lang="lt-LT" b="1" dirty="0"/>
              <a:t>1. Kodėl pasirinkai tokį kontekstą?</a:t>
            </a:r>
            <a:endParaRPr lang="lt-LT" dirty="0"/>
          </a:p>
          <a:p>
            <a:endParaRPr lang="lt-LT" dirty="0"/>
          </a:p>
          <a:p>
            <a:r>
              <a:rPr lang="lt-LT" b="1" dirty="0"/>
              <a:t>2. Kaip tau sekėsi? Ko pasimokei?</a:t>
            </a:r>
            <a:endParaRPr lang="lt-LT" dirty="0"/>
          </a:p>
          <a:p>
            <a:pPr marL="0" indent="0">
              <a:buNone/>
            </a:pPr>
            <a:endParaRPr lang="lt-LT" dirty="0"/>
          </a:p>
          <a:p>
            <a:r>
              <a:rPr lang="lt-LT" b="1" dirty="0"/>
              <a:t>3. Kokias  išvadas padarytum</a:t>
            </a:r>
            <a:r>
              <a:rPr lang="lt-LT" b="1" dirty="0" smtClean="0"/>
              <a:t>?</a:t>
            </a:r>
          </a:p>
          <a:p>
            <a:endParaRPr lang="lt-LT" dirty="0"/>
          </a:p>
          <a:p>
            <a:r>
              <a:rPr lang="lt-LT" b="1" dirty="0" smtClean="0"/>
              <a:t>4</a:t>
            </a:r>
            <a:r>
              <a:rPr lang="lt-LT" b="1" dirty="0"/>
              <a:t>. Kokie šaltiniai panaudoti?</a:t>
            </a:r>
            <a:endParaRPr lang="lt-LT" dirty="0"/>
          </a:p>
          <a:p>
            <a:endParaRPr lang="lt-LT" dirty="0"/>
          </a:p>
          <a:p>
            <a:r>
              <a:rPr lang="lt-LT" b="1" dirty="0"/>
              <a:t>5. Autorius</a:t>
            </a:r>
            <a:endParaRPr lang="lt-LT" dirty="0"/>
          </a:p>
          <a:p>
            <a:pPr marL="0" indent="0">
              <a:buNone/>
            </a:pPr>
            <a:endParaRPr lang="lt-LT" dirty="0"/>
          </a:p>
        </p:txBody>
      </p:sp>
    </p:spTree>
    <p:extLst>
      <p:ext uri="{BB962C8B-B14F-4D97-AF65-F5344CB8AC3E}">
        <p14:creationId xmlns:p14="http://schemas.microsoft.com/office/powerpoint/2010/main" xmlns="" val="245526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Kūrybinių (projektinių ) darbų vertinimo lentelė</a:t>
            </a:r>
            <a:endParaRPr lang="lt-LT" dirty="0"/>
          </a:p>
        </p:txBody>
      </p:sp>
      <p:graphicFrame>
        <p:nvGraphicFramePr>
          <p:cNvPr id="4" name="Turinio vietos rezervavimo ženklas 3"/>
          <p:cNvGraphicFramePr>
            <a:graphicFrameLocks noGrp="1"/>
          </p:cNvGraphicFramePr>
          <p:nvPr>
            <p:ph idx="1"/>
          </p:nvPr>
        </p:nvGraphicFramePr>
        <p:xfrm>
          <a:off x="228600" y="1600200"/>
          <a:ext cx="8534400" cy="4258860"/>
        </p:xfrm>
        <a:graphic>
          <a:graphicData uri="http://schemas.openxmlformats.org/drawingml/2006/table">
            <a:tbl>
              <a:tblPr firstRow="1" bandRow="1">
                <a:tableStyleId>{5C22544A-7EE6-4342-B048-85BDC9FD1C3A}</a:tableStyleId>
              </a:tblPr>
              <a:tblGrid>
                <a:gridCol w="745067"/>
                <a:gridCol w="880533"/>
                <a:gridCol w="812800"/>
                <a:gridCol w="812800"/>
                <a:gridCol w="812800"/>
                <a:gridCol w="812800"/>
                <a:gridCol w="990600"/>
                <a:gridCol w="1676400"/>
                <a:gridCol w="990600"/>
              </a:tblGrid>
              <a:tr h="3114200">
                <a:tc>
                  <a:txBody>
                    <a:bodyPr/>
                    <a:lstStyle/>
                    <a:p>
                      <a:pPr algn="ctr">
                        <a:spcAft>
                          <a:spcPts val="1000"/>
                        </a:spcAft>
                      </a:pPr>
                      <a:r>
                        <a:rPr lang="lt-LT" sz="1600" b="1" dirty="0" smtClean="0">
                          <a:solidFill>
                            <a:srgbClr val="000000"/>
                          </a:solidFill>
                          <a:latin typeface="Calibri"/>
                          <a:ea typeface="Times New Roman"/>
                        </a:rPr>
                        <a:t>Pavardė </a:t>
                      </a:r>
                      <a:r>
                        <a:rPr lang="lt-LT" sz="1600" b="1" dirty="0">
                          <a:solidFill>
                            <a:srgbClr val="000000"/>
                          </a:solidFill>
                          <a:latin typeface="Calibri"/>
                          <a:ea typeface="Times New Roman"/>
                        </a:rPr>
                        <a:t>vardas</a:t>
                      </a:r>
                      <a:endParaRPr lang="lt-LT" sz="1600" dirty="0">
                        <a:latin typeface="Calibri"/>
                        <a:ea typeface="Times New Roman"/>
                      </a:endParaRPr>
                    </a:p>
                  </a:txBody>
                  <a:tcPr marL="68580" marR="68580" marT="0" marB="0"/>
                </a:tc>
                <a:tc>
                  <a:txBody>
                    <a:bodyPr/>
                    <a:lstStyle/>
                    <a:p>
                      <a:pPr algn="ctr">
                        <a:spcAft>
                          <a:spcPts val="1000"/>
                        </a:spcAft>
                      </a:pPr>
                      <a:r>
                        <a:rPr lang="lt-LT" sz="1600" b="1" dirty="0">
                          <a:solidFill>
                            <a:srgbClr val="000000"/>
                          </a:solidFill>
                          <a:latin typeface="Calibri"/>
                          <a:ea typeface="Times New Roman"/>
                        </a:rPr>
                        <a:t>Darbo aprašas</a:t>
                      </a:r>
                      <a:endParaRPr lang="lt-LT" sz="1600" dirty="0">
                        <a:latin typeface="Calibri"/>
                        <a:ea typeface="Times New Roman"/>
                      </a:endParaRPr>
                    </a:p>
                    <a:p>
                      <a:pPr algn="ctr">
                        <a:spcAft>
                          <a:spcPts val="1000"/>
                        </a:spcAft>
                      </a:pPr>
                      <a:r>
                        <a:rPr lang="lt-LT" sz="1600" b="1" dirty="0">
                          <a:solidFill>
                            <a:srgbClr val="000000"/>
                          </a:solidFill>
                          <a:latin typeface="Calibri"/>
                          <a:ea typeface="Times New Roman"/>
                        </a:rPr>
                        <a:t>Iki 2t.</a:t>
                      </a:r>
                      <a:endParaRPr lang="lt-LT" sz="1600" dirty="0">
                        <a:latin typeface="Calibri"/>
                        <a:ea typeface="Times New Roman"/>
                      </a:endParaRPr>
                    </a:p>
                  </a:txBody>
                  <a:tcPr marL="68580" marR="68580" marT="0" marB="0"/>
                </a:tc>
                <a:tc>
                  <a:txBody>
                    <a:bodyPr/>
                    <a:lstStyle/>
                    <a:p>
                      <a:pPr algn="ctr">
                        <a:spcAft>
                          <a:spcPts val="1000"/>
                        </a:spcAft>
                      </a:pPr>
                      <a:r>
                        <a:rPr lang="lt-LT" sz="1600" b="1" dirty="0">
                          <a:solidFill>
                            <a:srgbClr val="000000"/>
                          </a:solidFill>
                          <a:latin typeface="Calibri"/>
                          <a:ea typeface="Times New Roman"/>
                        </a:rPr>
                        <a:t>Kontekstas</a:t>
                      </a:r>
                      <a:endParaRPr lang="lt-LT" sz="1600" dirty="0">
                        <a:latin typeface="Calibri"/>
                        <a:ea typeface="Times New Roman"/>
                      </a:endParaRPr>
                    </a:p>
                    <a:p>
                      <a:pPr algn="ctr">
                        <a:spcAft>
                          <a:spcPts val="0"/>
                        </a:spcAft>
                      </a:pPr>
                      <a:r>
                        <a:rPr lang="lt-LT" sz="1600" b="1" dirty="0">
                          <a:solidFill>
                            <a:srgbClr val="000000"/>
                          </a:solidFill>
                          <a:latin typeface="Calibri"/>
                          <a:ea typeface="Times New Roman"/>
                        </a:rPr>
                        <a:t>(Nustebinti)</a:t>
                      </a:r>
                      <a:endParaRPr lang="lt-LT" sz="1600" dirty="0">
                        <a:latin typeface="Calibri"/>
                        <a:ea typeface="Times New Roman"/>
                      </a:endParaRPr>
                    </a:p>
                    <a:p>
                      <a:pPr algn="ctr">
                        <a:spcAft>
                          <a:spcPts val="0"/>
                        </a:spcAft>
                      </a:pPr>
                      <a:r>
                        <a:rPr lang="lt-LT" sz="1600" b="1" dirty="0">
                          <a:solidFill>
                            <a:srgbClr val="000000"/>
                          </a:solidFill>
                          <a:latin typeface="Calibri"/>
                          <a:ea typeface="Times New Roman"/>
                        </a:rPr>
                        <a:t>Iki 1t.</a:t>
                      </a:r>
                      <a:endParaRPr lang="lt-LT" sz="1600" dirty="0">
                        <a:latin typeface="Calibri"/>
                        <a:ea typeface="Times New Roman"/>
                      </a:endParaRPr>
                    </a:p>
                  </a:txBody>
                  <a:tcPr marL="68580" marR="68580" marT="0" marB="0"/>
                </a:tc>
                <a:tc>
                  <a:txBody>
                    <a:bodyPr/>
                    <a:lstStyle/>
                    <a:p>
                      <a:pPr algn="ctr">
                        <a:spcAft>
                          <a:spcPts val="1000"/>
                        </a:spcAft>
                      </a:pPr>
                      <a:r>
                        <a:rPr lang="lt-LT" sz="1600" b="1" dirty="0">
                          <a:solidFill>
                            <a:srgbClr val="000000"/>
                          </a:solidFill>
                          <a:latin typeface="Calibri"/>
                          <a:ea typeface="Times New Roman"/>
                        </a:rPr>
                        <a:t>Pasirengimas kalbėti ir kalbėjimas:</a:t>
                      </a:r>
                      <a:endParaRPr lang="lt-LT" sz="1600" dirty="0">
                        <a:latin typeface="Calibri"/>
                        <a:ea typeface="Times New Roman"/>
                      </a:endParaRPr>
                    </a:p>
                    <a:p>
                      <a:pPr algn="ctr">
                        <a:spcAft>
                          <a:spcPts val="0"/>
                        </a:spcAft>
                      </a:pPr>
                      <a:r>
                        <a:rPr lang="lt-LT" sz="1600" b="1" dirty="0">
                          <a:solidFill>
                            <a:srgbClr val="000000"/>
                          </a:solidFill>
                          <a:latin typeface="Calibri"/>
                          <a:ea typeface="Times New Roman"/>
                        </a:rPr>
                        <a:t>Dalyko išmanymas.</a:t>
                      </a:r>
                      <a:endParaRPr lang="lt-LT" sz="1600" dirty="0">
                        <a:latin typeface="Calibri"/>
                        <a:ea typeface="Times New Roman"/>
                      </a:endParaRPr>
                    </a:p>
                    <a:p>
                      <a:pPr algn="ctr">
                        <a:spcAft>
                          <a:spcPts val="0"/>
                        </a:spcAft>
                      </a:pPr>
                      <a:r>
                        <a:rPr lang="lt-LT" sz="1600" b="1" dirty="0">
                          <a:solidFill>
                            <a:srgbClr val="000000"/>
                          </a:solidFill>
                          <a:latin typeface="Calibri"/>
                          <a:ea typeface="Times New Roman"/>
                        </a:rPr>
                        <a:t>Iki 2t.</a:t>
                      </a:r>
                      <a:endParaRPr lang="lt-LT" sz="1600" dirty="0">
                        <a:latin typeface="Calibri"/>
                        <a:ea typeface="Times New Roman"/>
                      </a:endParaRPr>
                    </a:p>
                  </a:txBody>
                  <a:tcPr marL="68580" marR="68580" marT="0" marB="0"/>
                </a:tc>
                <a:tc>
                  <a:txBody>
                    <a:bodyPr/>
                    <a:lstStyle/>
                    <a:p>
                      <a:pPr algn="ctr">
                        <a:spcAft>
                          <a:spcPts val="1000"/>
                        </a:spcAft>
                      </a:pPr>
                      <a:r>
                        <a:rPr lang="lt-LT" sz="1600" b="1" dirty="0">
                          <a:solidFill>
                            <a:srgbClr val="000000"/>
                          </a:solidFill>
                          <a:latin typeface="Calibri"/>
                          <a:ea typeface="Times New Roman"/>
                        </a:rPr>
                        <a:t>Kalbos struktūra (įžanga, dėstymas, išvados, pasiūlymai). </a:t>
                      </a:r>
                      <a:r>
                        <a:rPr lang="lt-LT" sz="1600" b="1" dirty="0">
                          <a:latin typeface="Calibri"/>
                          <a:ea typeface="Times New Roman"/>
                        </a:rPr>
                        <a:t>Iki 1t.</a:t>
                      </a:r>
                      <a:endParaRPr lang="lt-LT" sz="1600" dirty="0">
                        <a:latin typeface="Calibri"/>
                        <a:ea typeface="Times New Roman"/>
                      </a:endParaRPr>
                    </a:p>
                  </a:txBody>
                  <a:tcPr marL="68580" marR="68580" marT="0" marB="0"/>
                </a:tc>
                <a:tc>
                  <a:txBody>
                    <a:bodyPr/>
                    <a:lstStyle/>
                    <a:p>
                      <a:pPr algn="ctr">
                        <a:spcAft>
                          <a:spcPts val="0"/>
                        </a:spcAft>
                      </a:pPr>
                      <a:r>
                        <a:rPr lang="lt-LT" sz="1600" b="1" dirty="0">
                          <a:solidFill>
                            <a:srgbClr val="000000"/>
                          </a:solidFill>
                          <a:latin typeface="Calibri"/>
                          <a:ea typeface="Times New Roman"/>
                        </a:rPr>
                        <a:t>Tikslingas naudojimasis vaizdinėmis, techninėmis priemonėmis.</a:t>
                      </a:r>
                      <a:endParaRPr lang="lt-LT" sz="1600" dirty="0">
                        <a:latin typeface="Calibri"/>
                        <a:ea typeface="Times New Roman"/>
                      </a:endParaRPr>
                    </a:p>
                    <a:p>
                      <a:pPr algn="l">
                        <a:spcAft>
                          <a:spcPts val="0"/>
                        </a:spcAft>
                      </a:pPr>
                      <a:r>
                        <a:rPr lang="lt-LT" sz="1600" dirty="0">
                          <a:latin typeface="Times New Roman"/>
                          <a:ea typeface="Times New Roman"/>
                        </a:rPr>
                        <a:t>           </a:t>
                      </a:r>
                      <a:r>
                        <a:rPr lang="lt-LT" sz="1600" b="1" dirty="0">
                          <a:latin typeface="Times New Roman"/>
                          <a:ea typeface="Times New Roman"/>
                        </a:rPr>
                        <a:t>Iki 1t.</a:t>
                      </a:r>
                      <a:endParaRPr lang="lt-LT" sz="1600" dirty="0">
                        <a:latin typeface="Times New Roman"/>
                        <a:ea typeface="Times New Roman"/>
                      </a:endParaRPr>
                    </a:p>
                  </a:txBody>
                  <a:tcPr marL="68580" marR="68580" marT="0" marB="0"/>
                </a:tc>
                <a:tc>
                  <a:txBody>
                    <a:bodyPr/>
                    <a:lstStyle/>
                    <a:p>
                      <a:pPr algn="ctr">
                        <a:spcAft>
                          <a:spcPts val="0"/>
                        </a:spcAft>
                      </a:pPr>
                      <a:r>
                        <a:rPr lang="lt-LT" sz="1600" b="1" dirty="0">
                          <a:solidFill>
                            <a:srgbClr val="000000"/>
                          </a:solidFill>
                          <a:latin typeface="Calibri"/>
                          <a:ea typeface="Times New Roman"/>
                        </a:rPr>
                        <a:t>Gimnazisto įvaizdis ir komunikacija:</a:t>
                      </a:r>
                      <a:endParaRPr lang="lt-LT" sz="1600" dirty="0">
                        <a:latin typeface="Calibri"/>
                        <a:ea typeface="Times New Roman"/>
                      </a:endParaRPr>
                    </a:p>
                    <a:p>
                      <a:pPr algn="ctr">
                        <a:spcAft>
                          <a:spcPts val="0"/>
                        </a:spcAft>
                      </a:pPr>
                      <a:r>
                        <a:rPr lang="lt-LT" sz="1600" b="1" dirty="0" err="1">
                          <a:solidFill>
                            <a:srgbClr val="000000"/>
                          </a:solidFill>
                          <a:latin typeface="Calibri"/>
                          <a:ea typeface="Times New Roman"/>
                        </a:rPr>
                        <a:t>Išorė.Gestai</a:t>
                      </a:r>
                      <a:r>
                        <a:rPr lang="lt-LT" sz="1600" b="1" dirty="0">
                          <a:solidFill>
                            <a:srgbClr val="000000"/>
                          </a:solidFill>
                          <a:latin typeface="Calibri"/>
                          <a:ea typeface="Times New Roman"/>
                        </a:rPr>
                        <a:t>.</a:t>
                      </a:r>
                      <a:endParaRPr lang="lt-LT" sz="1600" dirty="0">
                        <a:latin typeface="Calibri"/>
                        <a:ea typeface="Times New Roman"/>
                      </a:endParaRPr>
                    </a:p>
                    <a:p>
                      <a:pPr algn="ctr">
                        <a:spcAft>
                          <a:spcPts val="0"/>
                        </a:spcAft>
                      </a:pPr>
                      <a:r>
                        <a:rPr lang="lt-LT" sz="1600" b="1" dirty="0">
                          <a:solidFill>
                            <a:srgbClr val="000000"/>
                          </a:solidFill>
                          <a:latin typeface="Calibri"/>
                          <a:ea typeface="Times New Roman"/>
                        </a:rPr>
                        <a:t>Pasitikėjimas </a:t>
                      </a:r>
                      <a:r>
                        <a:rPr lang="lt-LT" sz="1600" b="1" dirty="0" err="1">
                          <a:solidFill>
                            <a:srgbClr val="000000"/>
                          </a:solidFill>
                          <a:latin typeface="Calibri"/>
                          <a:ea typeface="Times New Roman"/>
                        </a:rPr>
                        <a:t>savimi.Poza</a:t>
                      </a:r>
                      <a:r>
                        <a:rPr lang="lt-LT" sz="1600" b="1" dirty="0">
                          <a:solidFill>
                            <a:srgbClr val="000000"/>
                          </a:solidFill>
                          <a:latin typeface="Calibri"/>
                          <a:ea typeface="Times New Roman"/>
                        </a:rPr>
                        <a:t>.</a:t>
                      </a:r>
                      <a:endParaRPr lang="lt-LT" sz="1600" dirty="0">
                        <a:latin typeface="Calibri"/>
                        <a:ea typeface="Times New Roman"/>
                      </a:endParaRPr>
                    </a:p>
                    <a:p>
                      <a:pPr algn="ctr">
                        <a:spcAft>
                          <a:spcPts val="0"/>
                        </a:spcAft>
                      </a:pPr>
                      <a:r>
                        <a:rPr lang="lt-LT" sz="1600" b="1" dirty="0" smtClean="0">
                          <a:latin typeface="Times New Roman"/>
                          <a:ea typeface="Times New Roman"/>
                        </a:rPr>
                        <a:t>Iki </a:t>
                      </a:r>
                      <a:r>
                        <a:rPr lang="lt-LT" sz="1600" b="1" dirty="0">
                          <a:latin typeface="Times New Roman"/>
                          <a:ea typeface="Times New Roman"/>
                        </a:rPr>
                        <a:t>1t. </a:t>
                      </a:r>
                      <a:endParaRPr lang="lt-LT" sz="1600" dirty="0">
                        <a:latin typeface="Times New Roman"/>
                        <a:ea typeface="Times New Roman"/>
                      </a:endParaRPr>
                    </a:p>
                  </a:txBody>
                  <a:tcPr marL="68580" marR="68580" marT="0" marB="0"/>
                </a:tc>
                <a:tc>
                  <a:txBody>
                    <a:bodyPr/>
                    <a:lstStyle/>
                    <a:p>
                      <a:pPr algn="ctr">
                        <a:spcAft>
                          <a:spcPts val="0"/>
                        </a:spcAft>
                      </a:pPr>
                      <a:r>
                        <a:rPr lang="lt-LT" sz="1600" b="1" dirty="0">
                          <a:solidFill>
                            <a:srgbClr val="000000"/>
                          </a:solidFill>
                          <a:latin typeface="Calibri"/>
                          <a:ea typeface="Times New Roman"/>
                        </a:rPr>
                        <a:t>Dalyko, kalbos klaidos:</a:t>
                      </a:r>
                      <a:endParaRPr lang="lt-LT" sz="1600" dirty="0">
                        <a:latin typeface="Calibri"/>
                        <a:ea typeface="Times New Roman"/>
                      </a:endParaRPr>
                    </a:p>
                    <a:p>
                      <a:pPr algn="ctr">
                        <a:spcAft>
                          <a:spcPts val="0"/>
                        </a:spcAft>
                      </a:pPr>
                      <a:r>
                        <a:rPr lang="lt-LT" sz="1600" b="1" dirty="0">
                          <a:solidFill>
                            <a:srgbClr val="000000"/>
                          </a:solidFill>
                          <a:latin typeface="Calibri"/>
                          <a:ea typeface="Times New Roman"/>
                        </a:rPr>
                        <a:t>Įtaigumas.</a:t>
                      </a:r>
                      <a:endParaRPr lang="lt-LT" sz="1600" dirty="0">
                        <a:latin typeface="Calibri"/>
                        <a:ea typeface="Times New Roman"/>
                      </a:endParaRPr>
                    </a:p>
                    <a:p>
                      <a:pPr algn="ctr">
                        <a:spcAft>
                          <a:spcPts val="0"/>
                        </a:spcAft>
                      </a:pPr>
                      <a:r>
                        <a:rPr lang="lt-LT" sz="1600" b="1" dirty="0">
                          <a:solidFill>
                            <a:srgbClr val="000000"/>
                          </a:solidFill>
                          <a:latin typeface="Calibri"/>
                          <a:ea typeface="Times New Roman"/>
                        </a:rPr>
                        <a:t>Taisyklingumas, tarimas</a:t>
                      </a:r>
                      <a:endParaRPr lang="lt-LT" sz="1600" dirty="0">
                        <a:latin typeface="Calibri"/>
                        <a:ea typeface="Times New Roman"/>
                      </a:endParaRPr>
                    </a:p>
                    <a:p>
                      <a:pPr algn="ctr">
                        <a:spcAft>
                          <a:spcPts val="0"/>
                        </a:spcAft>
                      </a:pPr>
                      <a:r>
                        <a:rPr lang="lt-LT" sz="1600" b="1" dirty="0">
                          <a:solidFill>
                            <a:srgbClr val="000000"/>
                          </a:solidFill>
                          <a:latin typeface="Calibri"/>
                          <a:ea typeface="Times New Roman"/>
                        </a:rPr>
                        <a:t>Moksliškumas (terminija). Iki </a:t>
                      </a:r>
                      <a:r>
                        <a:rPr lang="lt-LT" sz="1600" b="1" dirty="0" smtClean="0">
                          <a:solidFill>
                            <a:srgbClr val="000000"/>
                          </a:solidFill>
                          <a:latin typeface="Calibri"/>
                          <a:ea typeface="Times New Roman"/>
                        </a:rPr>
                        <a:t>2t</a:t>
                      </a:r>
                      <a:r>
                        <a:rPr lang="lt-LT" sz="1600" b="1" dirty="0">
                          <a:solidFill>
                            <a:srgbClr val="000000"/>
                          </a:solidFill>
                          <a:latin typeface="Calibri"/>
                          <a:ea typeface="Times New Roman"/>
                        </a:rPr>
                        <a:t>.</a:t>
                      </a:r>
                      <a:endParaRPr lang="lt-LT" sz="1600" dirty="0">
                        <a:latin typeface="Calibri"/>
                        <a:ea typeface="Times New Roman"/>
                      </a:endParaRPr>
                    </a:p>
                  </a:txBody>
                  <a:tcPr marL="68580" marR="68580" marT="0" marB="0"/>
                </a:tc>
                <a:tc>
                  <a:txBody>
                    <a:bodyPr/>
                    <a:lstStyle/>
                    <a:p>
                      <a:pPr algn="ctr">
                        <a:spcAft>
                          <a:spcPts val="1000"/>
                        </a:spcAft>
                      </a:pPr>
                      <a:r>
                        <a:rPr lang="lt-LT" sz="1600" b="1" dirty="0">
                          <a:solidFill>
                            <a:srgbClr val="000000"/>
                          </a:solidFill>
                          <a:latin typeface="Calibri"/>
                          <a:ea typeface="Times New Roman"/>
                        </a:rPr>
                        <a:t>Viso</a:t>
                      </a:r>
                      <a:endParaRPr lang="lt-LT" sz="1600" dirty="0">
                        <a:latin typeface="Calibri"/>
                        <a:ea typeface="Times New Roman"/>
                      </a:endParaRPr>
                    </a:p>
                  </a:txBody>
                  <a:tcPr marL="68580" marR="68580" marT="0" marB="0"/>
                </a:tc>
              </a:tr>
              <a:tr h="572330">
                <a:tc>
                  <a:txBody>
                    <a:bodyPr/>
                    <a:lstStyle/>
                    <a:p>
                      <a:endParaRPr lang="lt-LT"/>
                    </a:p>
                  </a:txBody>
                  <a:tcPr/>
                </a:tc>
                <a:tc>
                  <a:txBody>
                    <a:bodyPr/>
                    <a:lstStyle/>
                    <a:p>
                      <a:endParaRPr lang="lt-LT"/>
                    </a:p>
                  </a:txBody>
                  <a:tcPr/>
                </a:tc>
                <a:tc>
                  <a:txBody>
                    <a:bodyPr/>
                    <a:lstStyle/>
                    <a:p>
                      <a:endParaRPr lang="lt-LT"/>
                    </a:p>
                  </a:txBody>
                  <a:tcPr/>
                </a:tc>
                <a:tc>
                  <a:txBody>
                    <a:bodyPr/>
                    <a:lstStyle/>
                    <a:p>
                      <a:endParaRPr lang="lt-LT"/>
                    </a:p>
                  </a:txBody>
                  <a:tcPr/>
                </a:tc>
                <a:tc>
                  <a:txBody>
                    <a:bodyPr/>
                    <a:lstStyle/>
                    <a:p>
                      <a:endParaRPr lang="lt-LT"/>
                    </a:p>
                  </a:txBody>
                  <a:tcPr/>
                </a:tc>
                <a:tc>
                  <a:txBody>
                    <a:bodyPr/>
                    <a:lstStyle/>
                    <a:p>
                      <a:endParaRPr lang="lt-LT"/>
                    </a:p>
                  </a:txBody>
                  <a:tcPr/>
                </a:tc>
                <a:tc>
                  <a:txBody>
                    <a:bodyPr/>
                    <a:lstStyle/>
                    <a:p>
                      <a:endParaRPr lang="lt-LT"/>
                    </a:p>
                  </a:txBody>
                  <a:tcPr/>
                </a:tc>
                <a:tc>
                  <a:txBody>
                    <a:bodyPr/>
                    <a:lstStyle/>
                    <a:p>
                      <a:endParaRPr lang="lt-LT"/>
                    </a:p>
                  </a:txBody>
                  <a:tcPr/>
                </a:tc>
                <a:tc>
                  <a:txBody>
                    <a:bodyPr/>
                    <a:lstStyle/>
                    <a:p>
                      <a:endParaRPr lang="lt-LT"/>
                    </a:p>
                  </a:txBody>
                  <a:tcPr/>
                </a:tc>
              </a:tr>
              <a:tr h="572330">
                <a:tc>
                  <a:txBody>
                    <a:bodyPr/>
                    <a:lstStyle/>
                    <a:p>
                      <a:endParaRPr lang="lt-LT"/>
                    </a:p>
                  </a:txBody>
                  <a:tcPr/>
                </a:tc>
                <a:tc>
                  <a:txBody>
                    <a:bodyPr/>
                    <a:lstStyle/>
                    <a:p>
                      <a:endParaRPr lang="lt-LT"/>
                    </a:p>
                  </a:txBody>
                  <a:tcPr/>
                </a:tc>
                <a:tc>
                  <a:txBody>
                    <a:bodyPr/>
                    <a:lstStyle/>
                    <a:p>
                      <a:endParaRPr lang="lt-LT"/>
                    </a:p>
                  </a:txBody>
                  <a:tcPr/>
                </a:tc>
                <a:tc>
                  <a:txBody>
                    <a:bodyPr/>
                    <a:lstStyle/>
                    <a:p>
                      <a:endParaRPr lang="lt-LT"/>
                    </a:p>
                  </a:txBody>
                  <a:tcPr/>
                </a:tc>
                <a:tc>
                  <a:txBody>
                    <a:bodyPr/>
                    <a:lstStyle/>
                    <a:p>
                      <a:endParaRPr lang="lt-LT"/>
                    </a:p>
                  </a:txBody>
                  <a:tcPr/>
                </a:tc>
                <a:tc>
                  <a:txBody>
                    <a:bodyPr/>
                    <a:lstStyle/>
                    <a:p>
                      <a:endParaRPr lang="lt-LT"/>
                    </a:p>
                  </a:txBody>
                  <a:tcPr/>
                </a:tc>
                <a:tc>
                  <a:txBody>
                    <a:bodyPr/>
                    <a:lstStyle/>
                    <a:p>
                      <a:endParaRPr lang="lt-LT"/>
                    </a:p>
                  </a:txBody>
                  <a:tcPr/>
                </a:tc>
                <a:tc>
                  <a:txBody>
                    <a:bodyPr/>
                    <a:lstStyle/>
                    <a:p>
                      <a:endParaRPr lang="lt-LT"/>
                    </a:p>
                  </a:txBody>
                  <a:tcPr/>
                </a:tc>
                <a:tc>
                  <a:txBody>
                    <a:bodyPr/>
                    <a:lstStyle/>
                    <a:p>
                      <a:endParaRPr lang="lt-LT"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a:p>
        </p:txBody>
      </p:sp>
      <p:sp>
        <p:nvSpPr>
          <p:cNvPr id="3" name="Turinio vietos rezervavimo ženklas 2"/>
          <p:cNvSpPr>
            <a:spLocks noGrp="1"/>
          </p:cNvSpPr>
          <p:nvPr>
            <p:ph idx="1"/>
          </p:nvPr>
        </p:nvSpPr>
        <p:spPr/>
        <p:txBody>
          <a:bodyPr/>
          <a:lstStyle/>
          <a:p>
            <a:r>
              <a:rPr lang="lt-LT" u="sng" dirty="0" smtClean="0">
                <a:hlinkClick r:id="rId2"/>
              </a:rPr>
              <a:t>http://</a:t>
            </a:r>
            <a:r>
              <a:rPr lang="lt-LT" u="sng" dirty="0" smtClean="0">
                <a:hlinkClick r:id="rId2"/>
              </a:rPr>
              <a:t>www.youtube.com/watch?v=Fy4o2Xm2nhM</a:t>
            </a:r>
            <a:endParaRPr lang="lt-LT" u="sng" dirty="0" smtClean="0"/>
          </a:p>
          <a:p>
            <a:pPr>
              <a:buNone/>
            </a:pPr>
            <a:endParaRPr lang="lt-LT" u="sng" dirty="0" smtClean="0"/>
          </a:p>
          <a:p>
            <a:endParaRPr lang="lt-L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smtClean="0"/>
              <a:t>Strategijų problemoms spręsti radimas:</a:t>
            </a:r>
            <a:br>
              <a:rPr lang="lt-LT" dirty="0" smtClean="0"/>
            </a:br>
            <a:endParaRPr lang="lt-LT" dirty="0"/>
          </a:p>
        </p:txBody>
      </p:sp>
      <p:sp>
        <p:nvSpPr>
          <p:cNvPr id="3" name="Turinio vietos rezervavimo ženklas 2"/>
          <p:cNvSpPr>
            <a:spLocks noGrp="1"/>
          </p:cNvSpPr>
          <p:nvPr>
            <p:ph idx="1"/>
          </p:nvPr>
        </p:nvSpPr>
        <p:spPr/>
        <p:txBody>
          <a:bodyPr/>
          <a:lstStyle/>
          <a:p>
            <a:r>
              <a:rPr lang="lt-LT" dirty="0" smtClean="0"/>
              <a:t>gebėjimas </a:t>
            </a:r>
            <a:r>
              <a:rPr lang="lt-LT" dirty="0" smtClean="0"/>
              <a:t>sudaryti veiksmų planą, pasirinkti ar surasti strategijas, siekiant spręsti problemas, kylančias iš užduoties ar konteksto, ir jų įgyvendinimo  stebėjimas.</a:t>
            </a:r>
          </a:p>
          <a:p>
            <a:pPr>
              <a:buNone/>
            </a:pPr>
            <a:endParaRPr lang="lt-LT" dirty="0"/>
          </a:p>
        </p:txBody>
      </p:sp>
      <p:pic>
        <p:nvPicPr>
          <p:cNvPr id="1026" name="Picture 2" descr="C:\Users\Namai\AppData\Local\Microsoft\Windows\Temporary Internet Files\Content.IE5\56BG730H\face-smile[1].png"/>
          <p:cNvPicPr>
            <a:picLocks noChangeAspect="1" noChangeArrowheads="1"/>
          </p:cNvPicPr>
          <p:nvPr/>
        </p:nvPicPr>
        <p:blipFill>
          <a:blip r:embed="rId2" cstate="print"/>
          <a:srcRect/>
          <a:stretch>
            <a:fillRect/>
          </a:stretch>
        </p:blipFill>
        <p:spPr bwMode="auto">
          <a:xfrm>
            <a:off x="457200" y="3581400"/>
            <a:ext cx="2468881" cy="2468881"/>
          </a:xfrm>
          <a:prstGeom prst="rect">
            <a:avLst/>
          </a:prstGeom>
          <a:noFill/>
        </p:spPr>
      </p:pic>
      <p:pic>
        <p:nvPicPr>
          <p:cNvPr id="1030" name="Picture 6" descr="C:\Users\Namai\AppData\Local\Microsoft\Windows\Temporary Internet Files\Content.IE5\86238FII\PngMedium-Smile-Emoticon-11575[1].gif"/>
          <p:cNvPicPr>
            <a:picLocks noChangeAspect="1" noChangeArrowheads="1"/>
          </p:cNvPicPr>
          <p:nvPr/>
        </p:nvPicPr>
        <p:blipFill>
          <a:blip r:embed="rId3" cstate="print"/>
          <a:srcRect/>
          <a:stretch>
            <a:fillRect/>
          </a:stretch>
        </p:blipFill>
        <p:spPr bwMode="auto">
          <a:xfrm>
            <a:off x="4724400" y="4724400"/>
            <a:ext cx="1657523" cy="18288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Išvados</a:t>
            </a:r>
            <a:endParaRPr lang="lt-LT" dirty="0"/>
          </a:p>
        </p:txBody>
      </p:sp>
      <p:sp>
        <p:nvSpPr>
          <p:cNvPr id="3" name="Turinio vietos rezervavimo ženklas 2"/>
          <p:cNvSpPr>
            <a:spLocks noGrp="1"/>
          </p:cNvSpPr>
          <p:nvPr>
            <p:ph idx="1"/>
          </p:nvPr>
        </p:nvSpPr>
        <p:spPr/>
        <p:txBody>
          <a:bodyPr/>
          <a:lstStyle/>
          <a:p>
            <a:r>
              <a:rPr lang="lt-LT" dirty="0" smtClean="0"/>
              <a:t>Pats </a:t>
            </a:r>
            <a:r>
              <a:rPr lang="lt-LT" dirty="0" smtClean="0"/>
              <a:t>kūrybinis procesas sukelia dvejopus pojūčius – ir atradimo džiugesį, ir galimos nesėkmės baimę, todėl svarbu surasti balansą tarp šių kraštutinių jausmų. Jų harmonija padeda sukurti tai, kas džiugina ne tik kūrėjo, bet ir aplinkinių širdis</a:t>
            </a:r>
            <a:r>
              <a:rPr lang="lt-LT" dirty="0" smtClean="0"/>
              <a:t>.</a:t>
            </a:r>
          </a:p>
          <a:p>
            <a:pPr>
              <a:buNone/>
            </a:pPr>
            <a:r>
              <a:rPr lang="lt-LT" dirty="0" smtClean="0"/>
              <a:t>	</a:t>
            </a:r>
            <a:r>
              <a:rPr lang="lt-LT" dirty="0" smtClean="0"/>
              <a:t>							 </a:t>
            </a:r>
            <a:r>
              <a:rPr lang="lt-LT" sz="1600" dirty="0" smtClean="0"/>
              <a:t>Kristina</a:t>
            </a:r>
            <a:endParaRPr lang="lt-LT"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a:p>
        </p:txBody>
      </p:sp>
      <p:sp>
        <p:nvSpPr>
          <p:cNvPr id="3" name="Turinio vietos rezervavimo ženklas 2"/>
          <p:cNvSpPr>
            <a:spLocks noGrp="1"/>
          </p:cNvSpPr>
          <p:nvPr>
            <p:ph idx="1"/>
          </p:nvPr>
        </p:nvSpPr>
        <p:spPr/>
        <p:txBody>
          <a:bodyPr/>
          <a:lstStyle/>
          <a:p>
            <a:r>
              <a:rPr lang="lt-LT" dirty="0" smtClean="0"/>
              <a:t>Šį darbą darydama pagilinau fizikos žinias apie akustiką, garso bangas, dažnius. </a:t>
            </a:r>
            <a:r>
              <a:rPr lang="lt-LT" dirty="0" err="1" smtClean="0"/>
              <a:t>Beto</a:t>
            </a:r>
            <a:r>
              <a:rPr lang="lt-LT" dirty="0" smtClean="0"/>
              <a:t> įtvirtinau trigonometrines žinias, </a:t>
            </a:r>
            <a:r>
              <a:rPr lang="lt-LT" dirty="0" err="1" smtClean="0"/>
              <a:t>arcsin</a:t>
            </a:r>
            <a:r>
              <a:rPr lang="lt-LT" dirty="0" smtClean="0"/>
              <a:t> ir </a:t>
            </a:r>
            <a:r>
              <a:rPr lang="lt-LT" dirty="0" err="1" smtClean="0"/>
              <a:t>sin</a:t>
            </a:r>
            <a:r>
              <a:rPr lang="lt-LT" dirty="0" smtClean="0"/>
              <a:t> savybių nustatymo įgūdžius</a:t>
            </a:r>
            <a:r>
              <a:rPr lang="lt-LT" dirty="0" smtClean="0"/>
              <a:t>.</a:t>
            </a:r>
          </a:p>
          <a:p>
            <a:pPr>
              <a:buNone/>
            </a:pPr>
            <a:r>
              <a:rPr lang="lt-LT" dirty="0" smtClean="0"/>
              <a:t>	</a:t>
            </a:r>
            <a:r>
              <a:rPr lang="lt-LT" dirty="0" smtClean="0"/>
              <a:t>					</a:t>
            </a:r>
            <a:r>
              <a:rPr lang="lt-LT" sz="1800" dirty="0" smtClean="0"/>
              <a:t>Elvyra</a:t>
            </a:r>
            <a:endParaRPr lang="lt-LT" sz="1800" dirty="0" smtClean="0"/>
          </a:p>
          <a:p>
            <a:endParaRPr lang="lt-L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a:p>
        </p:txBody>
      </p:sp>
      <p:sp>
        <p:nvSpPr>
          <p:cNvPr id="3" name="Turinio vietos rezervavimo ženklas 2"/>
          <p:cNvSpPr>
            <a:spLocks noGrp="1"/>
          </p:cNvSpPr>
          <p:nvPr>
            <p:ph idx="1"/>
          </p:nvPr>
        </p:nvSpPr>
        <p:spPr/>
        <p:txBody>
          <a:bodyPr/>
          <a:lstStyle/>
          <a:p>
            <a:r>
              <a:rPr lang="lt-LT" dirty="0" smtClean="0"/>
              <a:t>Šį darbą darydama pagilinau fizikos žinias apie akustiką, garso bangas, dažnius. </a:t>
            </a:r>
            <a:r>
              <a:rPr lang="lt-LT" dirty="0" err="1" smtClean="0"/>
              <a:t>Beto</a:t>
            </a:r>
            <a:r>
              <a:rPr lang="lt-LT" dirty="0" smtClean="0"/>
              <a:t> įtvirtinau trigonometrines žinias, </a:t>
            </a:r>
            <a:r>
              <a:rPr lang="lt-LT" dirty="0" err="1" smtClean="0"/>
              <a:t>arcsin</a:t>
            </a:r>
            <a:r>
              <a:rPr lang="lt-LT" dirty="0" smtClean="0"/>
              <a:t> ir </a:t>
            </a:r>
            <a:r>
              <a:rPr lang="lt-LT" dirty="0" err="1" smtClean="0"/>
              <a:t>sin</a:t>
            </a:r>
            <a:r>
              <a:rPr lang="lt-LT" dirty="0" smtClean="0"/>
              <a:t> savybių nustatymo įgūdžius.</a:t>
            </a:r>
          </a:p>
          <a:p>
            <a:pPr lvl="8">
              <a:buNone/>
            </a:pPr>
            <a:r>
              <a:rPr lang="lt-LT" dirty="0" smtClean="0"/>
              <a:t>Martynas</a:t>
            </a:r>
            <a:endParaRPr lang="lt-L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a:p>
        </p:txBody>
      </p:sp>
      <p:sp>
        <p:nvSpPr>
          <p:cNvPr id="3" name="Turinio vietos rezervavimo ženklas 2"/>
          <p:cNvSpPr>
            <a:spLocks noGrp="1"/>
          </p:cNvSpPr>
          <p:nvPr>
            <p:ph idx="1"/>
          </p:nvPr>
        </p:nvSpPr>
        <p:spPr/>
        <p:txBody>
          <a:bodyPr>
            <a:normAutofit fontScale="85000" lnSpcReduction="20000"/>
          </a:bodyPr>
          <a:lstStyle/>
          <a:p>
            <a:r>
              <a:rPr lang="lt-LT" dirty="0" smtClean="0"/>
              <a:t>Abi darbus pasiskirstėme vienodai, todėl puikiai sekėsi bendradarbiauti, taip pat pagalbos paprašėme kitų bendraamžių, kurie padėjo sukurti vaizdinę medžiagą. Išmokome bendradarbiauti, piešti grafikus ne tik sąsiuvinyje, bet ir kompiuterinėje programoje, taip pat </a:t>
            </a:r>
            <a:r>
              <a:rPr lang="lt-LT" dirty="0" err="1" smtClean="0"/>
              <a:t>pasisėmeme</a:t>
            </a:r>
            <a:r>
              <a:rPr lang="lt-LT" dirty="0" smtClean="0"/>
              <a:t> kūrybinės patirties.</a:t>
            </a:r>
          </a:p>
          <a:p>
            <a:r>
              <a:rPr lang="lt-LT" dirty="0" smtClean="0"/>
              <a:t>Ateityje stengsimės atkreipti dėmesį  į mokytojos pastabas piešti didesnius grafikus ir labiau išbaigti pristatymą, susieti su gyvenimiška patirtimi. Džiaugiamės, kad matematiką galime pakreipti ir kūrybine linkme, kuri mums suteikia daugiau patirties ir paįvairina pamokas</a:t>
            </a:r>
            <a:r>
              <a:rPr lang="lt-LT" dirty="0" smtClean="0"/>
              <a:t>.</a:t>
            </a:r>
          </a:p>
          <a:p>
            <a:pPr lvl="5">
              <a:buNone/>
            </a:pPr>
            <a:r>
              <a:rPr lang="lt-LT" dirty="0" smtClean="0"/>
              <a:t>Emilija ir Gabrielė</a:t>
            </a:r>
            <a:endParaRPr lang="lt-LT" dirty="0" smtClean="0"/>
          </a:p>
          <a:p>
            <a:endParaRPr lang="lt-L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a:p>
        </p:txBody>
      </p:sp>
      <p:sp>
        <p:nvSpPr>
          <p:cNvPr id="3" name="Turinio vietos rezervavimo ženklas 2"/>
          <p:cNvSpPr>
            <a:spLocks noGrp="1"/>
          </p:cNvSpPr>
          <p:nvPr>
            <p:ph idx="1"/>
          </p:nvPr>
        </p:nvSpPr>
        <p:spPr/>
        <p:txBody>
          <a:bodyPr/>
          <a:lstStyle/>
          <a:p>
            <a:r>
              <a:rPr lang="lt-LT" i="1" dirty="0" smtClean="0"/>
              <a:t>Darbui buvo pasirinkta </a:t>
            </a:r>
            <a:r>
              <a:rPr lang="lt-LT" i="1" dirty="0" err="1" smtClean="0"/>
              <a:t>Helovyno</a:t>
            </a:r>
            <a:r>
              <a:rPr lang="lt-LT" i="1" dirty="0" smtClean="0"/>
              <a:t> tema, kuri leido įdomiai ir teatrališkai parengti pristatymą. Šiam kūrybiniam darbui prireikė daug laiko – buvo parinkta tinkama muzika, kostiumai, o funkcija apipavidalinta plakate. Temą pasirinkome todėl, kad artėjo </a:t>
            </a:r>
            <a:r>
              <a:rPr lang="lt-LT" i="1" dirty="0" err="1" smtClean="0"/>
              <a:t>Helovynas</a:t>
            </a:r>
            <a:r>
              <a:rPr lang="lt-LT" i="1" dirty="0" smtClean="0"/>
              <a:t>, tema pasirodė išskirtinė bei įdomi.</a:t>
            </a:r>
            <a:endParaRPr lang="lt-LT" dirty="0" smtClean="0"/>
          </a:p>
          <a:p>
            <a:pPr lvl="8">
              <a:buNone/>
            </a:pPr>
            <a:r>
              <a:rPr lang="lt-LT" dirty="0" err="1" smtClean="0"/>
              <a:t>Toma</a:t>
            </a:r>
            <a:r>
              <a:rPr lang="lt-LT" dirty="0" smtClean="0"/>
              <a:t> ir </a:t>
            </a:r>
            <a:r>
              <a:rPr lang="lt-LT" dirty="0" err="1" smtClean="0"/>
              <a:t>Ineta</a:t>
            </a:r>
            <a:endParaRPr lang="lt-L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a:p>
        </p:txBody>
      </p:sp>
      <p:sp>
        <p:nvSpPr>
          <p:cNvPr id="3" name="Turinio vietos rezervavimo ženklas 2"/>
          <p:cNvSpPr>
            <a:spLocks noGrp="1"/>
          </p:cNvSpPr>
          <p:nvPr>
            <p:ph idx="1"/>
          </p:nvPr>
        </p:nvSpPr>
        <p:spPr/>
        <p:txBody>
          <a:bodyPr/>
          <a:lstStyle/>
          <a:p>
            <a:r>
              <a:rPr lang="lt-LT" dirty="0" smtClean="0"/>
              <a:t>Šis darbas nebuvo lengvas, nes jam reikėjo skirti daugiau laiko, nei paprastiems namų darbas. Tačiau tai leido pagilinti žinias ne tik matematikos srityje, bet ir fizikos. Skatino plačiau domėtis apie trigonometrines funkcijas, elektros srovę, radijo bangas ir t.t. </a:t>
            </a:r>
          </a:p>
          <a:p>
            <a:pPr lvl="8">
              <a:buNone/>
            </a:pPr>
            <a:r>
              <a:rPr lang="lt-LT" dirty="0" smtClean="0"/>
              <a:t>Tomas</a:t>
            </a:r>
            <a:endParaRPr lang="lt-L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458200" cy="1143000"/>
          </a:xfrm>
        </p:spPr>
        <p:txBody>
          <a:bodyPr>
            <a:noAutofit/>
          </a:bodyPr>
          <a:lstStyle/>
          <a:p>
            <a:r>
              <a:rPr lang="en-US" b="1" dirty="0" smtClean="0"/>
              <a:t>VIDURINIO UGDYMO BENDROSIOS PROGRAMOS</a:t>
            </a:r>
            <a:endParaRPr lang="lt-LT" dirty="0"/>
          </a:p>
        </p:txBody>
      </p:sp>
      <p:sp>
        <p:nvSpPr>
          <p:cNvPr id="3" name="Turinio vietos rezervavimo ženklas 2"/>
          <p:cNvSpPr>
            <a:spLocks noGrp="1"/>
          </p:cNvSpPr>
          <p:nvPr>
            <p:ph idx="1"/>
          </p:nvPr>
        </p:nvSpPr>
        <p:spPr/>
        <p:txBody>
          <a:bodyPr>
            <a:normAutofit fontScale="92500" lnSpcReduction="20000"/>
          </a:bodyPr>
          <a:lstStyle/>
          <a:p>
            <a:r>
              <a:rPr lang="lt-LT" sz="3500" dirty="0" smtClean="0">
                <a:latin typeface="Times New Roman"/>
              </a:rPr>
              <a:t>6.6 Svarbu</a:t>
            </a:r>
            <a:r>
              <a:rPr lang="en-US" sz="3500" dirty="0" smtClean="0">
                <a:latin typeface="Times New Roman"/>
              </a:rPr>
              <a:t> </a:t>
            </a:r>
            <a:r>
              <a:rPr lang="lt-LT" sz="3500" dirty="0" smtClean="0">
                <a:latin typeface="Times New Roman"/>
              </a:rPr>
              <a:t>mokiniams</a:t>
            </a:r>
            <a:r>
              <a:rPr lang="en-US" sz="3500" dirty="0" smtClean="0">
                <a:latin typeface="Times New Roman"/>
              </a:rPr>
              <a:t> </a:t>
            </a:r>
            <a:r>
              <a:rPr lang="lt-LT" sz="3500" dirty="0" smtClean="0">
                <a:latin typeface="Times New Roman"/>
              </a:rPr>
              <a:t>pateikti</a:t>
            </a:r>
            <a:r>
              <a:rPr lang="en-US" sz="3500" dirty="0" smtClean="0">
                <a:latin typeface="Times New Roman"/>
              </a:rPr>
              <a:t> </a:t>
            </a:r>
            <a:r>
              <a:rPr lang="lt-LT" sz="3500" dirty="0" smtClean="0">
                <a:latin typeface="Times New Roman"/>
              </a:rPr>
              <a:t>prasmingų,</a:t>
            </a:r>
            <a:r>
              <a:rPr lang="en-US" sz="3500" dirty="0" smtClean="0">
                <a:latin typeface="Times New Roman"/>
              </a:rPr>
              <a:t> </a:t>
            </a:r>
            <a:r>
              <a:rPr lang="lt-LT" sz="3500" dirty="0" smtClean="0">
                <a:latin typeface="Times New Roman"/>
              </a:rPr>
              <a:t>mokytis</a:t>
            </a:r>
            <a:r>
              <a:rPr lang="en-US" sz="3500" dirty="0" smtClean="0">
                <a:latin typeface="Times New Roman"/>
              </a:rPr>
              <a:t> </a:t>
            </a:r>
            <a:r>
              <a:rPr lang="lt-LT" sz="3500" dirty="0" smtClean="0">
                <a:latin typeface="Times New Roman"/>
              </a:rPr>
              <a:t>ir</a:t>
            </a:r>
            <a:r>
              <a:rPr lang="en-US" sz="3500" dirty="0" smtClean="0">
                <a:latin typeface="Times New Roman"/>
              </a:rPr>
              <a:t> </a:t>
            </a:r>
            <a:r>
              <a:rPr lang="lt-LT" sz="3500" dirty="0" smtClean="0">
                <a:latin typeface="Times New Roman"/>
              </a:rPr>
              <a:t>kūrybingai naudotis </a:t>
            </a:r>
            <a:r>
              <a:rPr lang="lt-LT" sz="3500" dirty="0" smtClean="0">
                <a:latin typeface="Times New Roman"/>
              </a:rPr>
              <a:t>žiniomis skatinančių matematikos užduočių, </a:t>
            </a:r>
            <a:r>
              <a:rPr lang="lt-LT" sz="3500" dirty="0" smtClean="0">
                <a:latin typeface="Times New Roman"/>
              </a:rPr>
              <a:t>išlaikyti pusiausvyrą </a:t>
            </a:r>
            <a:r>
              <a:rPr lang="lt-LT" sz="3500" dirty="0" smtClean="0">
                <a:latin typeface="Times New Roman"/>
              </a:rPr>
              <a:t>tarp individualaus ir grupinio darbo.</a:t>
            </a:r>
          </a:p>
          <a:p>
            <a:r>
              <a:rPr lang="lt-LT" sz="3500" dirty="0" smtClean="0">
                <a:latin typeface="Times New Roman"/>
              </a:rPr>
              <a:t>Mokymo metodai turėtų skatinti kiekvieną mokinį </a:t>
            </a:r>
            <a:r>
              <a:rPr lang="lt-LT" sz="3500" dirty="0" smtClean="0">
                <a:latin typeface="Times New Roman"/>
              </a:rPr>
              <a:t>savarankiškai mokytis </a:t>
            </a:r>
            <a:r>
              <a:rPr lang="lt-LT" sz="3500" dirty="0" smtClean="0">
                <a:latin typeface="Times New Roman"/>
              </a:rPr>
              <a:t>ir palaikyti jo </a:t>
            </a:r>
            <a:r>
              <a:rPr lang="lt-LT" sz="3500" dirty="0" smtClean="0">
                <a:latin typeface="Times New Roman"/>
              </a:rPr>
              <a:t>norą mokytis</a:t>
            </a:r>
            <a:r>
              <a:rPr lang="lt-LT" sz="3500" dirty="0" smtClean="0">
                <a:latin typeface="Times New Roman"/>
              </a:rPr>
              <a:t>, perprasti </a:t>
            </a:r>
            <a:r>
              <a:rPr lang="lt-LT" sz="3500" dirty="0" smtClean="0">
                <a:latin typeface="Times New Roman"/>
              </a:rPr>
              <a:t>naujus matematinio </a:t>
            </a:r>
            <a:r>
              <a:rPr lang="lt-LT" sz="3500" dirty="0" smtClean="0">
                <a:latin typeface="Times New Roman"/>
              </a:rPr>
              <a:t>mąstymo būdus, naudotis</a:t>
            </a:r>
            <a:r>
              <a:rPr lang="en-US" sz="3500" dirty="0" smtClean="0">
                <a:latin typeface="Times New Roman"/>
              </a:rPr>
              <a:t> </a:t>
            </a:r>
            <a:r>
              <a:rPr lang="lt-LT" sz="3500" dirty="0" smtClean="0">
                <a:latin typeface="Times New Roman"/>
              </a:rPr>
              <a:t>įvairiais</a:t>
            </a:r>
            <a:r>
              <a:rPr lang="en-US" sz="3500" dirty="0" smtClean="0">
                <a:latin typeface="Times New Roman"/>
              </a:rPr>
              <a:t> </a:t>
            </a:r>
            <a:r>
              <a:rPr lang="en-US" sz="3500" dirty="0" err="1" smtClean="0">
                <a:latin typeface="Times New Roman"/>
              </a:rPr>
              <a:t>i</a:t>
            </a:r>
            <a:r>
              <a:rPr lang="lt-LT" sz="3500" dirty="0" err="1" smtClean="0">
                <a:latin typeface="Times New Roman"/>
              </a:rPr>
              <a:t>nformacijos</a:t>
            </a:r>
            <a:r>
              <a:rPr lang="en-US" sz="3500" dirty="0" smtClean="0">
                <a:latin typeface="Times New Roman"/>
              </a:rPr>
              <a:t> </a:t>
            </a:r>
            <a:r>
              <a:rPr lang="lt-LT" sz="3500" dirty="0" smtClean="0">
                <a:latin typeface="Times New Roman"/>
              </a:rPr>
              <a:t>šaltiniais.</a:t>
            </a:r>
          </a:p>
          <a:p>
            <a:endParaRPr lang="lt-L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endParaRPr lang="lt-LT" dirty="0"/>
          </a:p>
        </p:txBody>
      </p:sp>
      <p:sp>
        <p:nvSpPr>
          <p:cNvPr id="3" name="Turinio vietos rezervavimo ženklas 2"/>
          <p:cNvSpPr>
            <a:spLocks noGrp="1"/>
          </p:cNvSpPr>
          <p:nvPr>
            <p:ph idx="1"/>
          </p:nvPr>
        </p:nvSpPr>
        <p:spPr/>
        <p:txBody>
          <a:bodyPr/>
          <a:lstStyle/>
          <a:p>
            <a:r>
              <a:rPr lang="en-US" dirty="0" err="1" smtClean="0"/>
              <a:t>Iš</a:t>
            </a:r>
            <a:r>
              <a:rPr lang="en-US" dirty="0" smtClean="0"/>
              <a:t> </a:t>
            </a:r>
            <a:r>
              <a:rPr lang="en-US" dirty="0" err="1" smtClean="0"/>
              <a:t>tiesų</a:t>
            </a:r>
            <a:r>
              <a:rPr lang="en-US" dirty="0" smtClean="0"/>
              <a:t>, </a:t>
            </a:r>
            <a:r>
              <a:rPr lang="en-US" dirty="0" err="1" smtClean="0"/>
              <a:t>darbas</a:t>
            </a:r>
            <a:r>
              <a:rPr lang="en-US" dirty="0" smtClean="0"/>
              <a:t> </a:t>
            </a:r>
            <a:r>
              <a:rPr lang="en-US" dirty="0" err="1" smtClean="0"/>
              <a:t>neatrodė</a:t>
            </a:r>
            <a:r>
              <a:rPr lang="en-US" dirty="0" smtClean="0"/>
              <a:t> </a:t>
            </a:r>
            <a:r>
              <a:rPr lang="en-US" dirty="0" err="1" smtClean="0"/>
              <a:t>labai</a:t>
            </a:r>
            <a:r>
              <a:rPr lang="en-US" dirty="0" smtClean="0"/>
              <a:t> </a:t>
            </a:r>
            <a:r>
              <a:rPr lang="en-US" dirty="0" err="1" smtClean="0"/>
              <a:t>įdomus</a:t>
            </a:r>
            <a:r>
              <a:rPr lang="en-US" dirty="0" smtClean="0"/>
              <a:t>, </a:t>
            </a:r>
            <a:r>
              <a:rPr lang="en-US" dirty="0" err="1" smtClean="0"/>
              <a:t>sunkiausia</a:t>
            </a:r>
            <a:r>
              <a:rPr lang="en-US" dirty="0" smtClean="0"/>
              <a:t> </a:t>
            </a:r>
            <a:r>
              <a:rPr lang="en-US" dirty="0" err="1" smtClean="0"/>
              <a:t>buvo</a:t>
            </a:r>
            <a:r>
              <a:rPr lang="en-US" dirty="0" smtClean="0"/>
              <a:t> </a:t>
            </a:r>
            <a:r>
              <a:rPr lang="en-US" dirty="0" err="1" smtClean="0"/>
              <a:t>pateikti</a:t>
            </a:r>
            <a:r>
              <a:rPr lang="en-US" dirty="0" smtClean="0"/>
              <a:t> </a:t>
            </a:r>
            <a:r>
              <a:rPr lang="en-US" dirty="0" err="1" smtClean="0"/>
              <a:t>jį</a:t>
            </a:r>
            <a:r>
              <a:rPr lang="en-US" dirty="0" smtClean="0"/>
              <a:t> </a:t>
            </a:r>
            <a:r>
              <a:rPr lang="en-US" dirty="0" err="1" smtClean="0"/>
              <a:t>orginaliai</a:t>
            </a:r>
            <a:r>
              <a:rPr lang="en-US" dirty="0" smtClean="0"/>
              <a:t>. Bet </a:t>
            </a:r>
            <a:r>
              <a:rPr lang="en-US" dirty="0" err="1" smtClean="0"/>
              <a:t>pradėjus</a:t>
            </a:r>
            <a:r>
              <a:rPr lang="en-US" dirty="0" smtClean="0"/>
              <a:t> </a:t>
            </a:r>
            <a:r>
              <a:rPr lang="en-US" dirty="0" err="1" smtClean="0"/>
              <a:t>galvoti</a:t>
            </a:r>
            <a:r>
              <a:rPr lang="en-US" dirty="0" smtClean="0"/>
              <a:t>, </a:t>
            </a:r>
            <a:r>
              <a:rPr lang="en-US" dirty="0" err="1" smtClean="0"/>
              <a:t>kaip</a:t>
            </a:r>
            <a:r>
              <a:rPr lang="en-US" dirty="0" smtClean="0"/>
              <a:t> </a:t>
            </a:r>
            <a:r>
              <a:rPr lang="en-US" dirty="0" err="1" smtClean="0"/>
              <a:t>darbą</a:t>
            </a:r>
            <a:r>
              <a:rPr lang="en-US" dirty="0" smtClean="0"/>
              <a:t> </a:t>
            </a:r>
            <a:r>
              <a:rPr lang="en-US" dirty="0" err="1" smtClean="0"/>
              <a:t>pateikti</a:t>
            </a:r>
            <a:r>
              <a:rPr lang="en-US" dirty="0" smtClean="0"/>
              <a:t> </a:t>
            </a:r>
            <a:r>
              <a:rPr lang="en-US" dirty="0" err="1" smtClean="0"/>
              <a:t>įdomiau</a:t>
            </a:r>
            <a:r>
              <a:rPr lang="en-US" dirty="0" smtClean="0"/>
              <a:t>, </a:t>
            </a:r>
            <a:r>
              <a:rPr lang="en-US" dirty="0" err="1" smtClean="0"/>
              <a:t>kaip</a:t>
            </a:r>
            <a:r>
              <a:rPr lang="en-US" dirty="0" smtClean="0"/>
              <a:t> </a:t>
            </a:r>
            <a:r>
              <a:rPr lang="en-US" dirty="0" err="1" smtClean="0"/>
              <a:t>pristatyti</a:t>
            </a:r>
            <a:r>
              <a:rPr lang="en-US" dirty="0" smtClean="0"/>
              <a:t>, </a:t>
            </a:r>
            <a:r>
              <a:rPr lang="en-US" dirty="0" err="1" smtClean="0"/>
              <a:t>pasineri</a:t>
            </a:r>
            <a:r>
              <a:rPr lang="en-US" dirty="0" smtClean="0"/>
              <a:t> į </a:t>
            </a:r>
            <a:r>
              <a:rPr lang="en-US" dirty="0" err="1" smtClean="0"/>
              <a:t>pristatymą</a:t>
            </a:r>
            <a:r>
              <a:rPr lang="en-US" dirty="0" smtClean="0"/>
              <a:t> </a:t>
            </a:r>
            <a:r>
              <a:rPr lang="en-US" dirty="0" err="1" smtClean="0"/>
              <a:t>ir</a:t>
            </a:r>
            <a:r>
              <a:rPr lang="en-US" dirty="0" smtClean="0"/>
              <a:t> </a:t>
            </a:r>
            <a:r>
              <a:rPr lang="en-US" dirty="0" err="1" smtClean="0"/>
              <a:t>tampa</a:t>
            </a:r>
            <a:r>
              <a:rPr lang="en-US" dirty="0" smtClean="0"/>
              <a:t> </a:t>
            </a:r>
            <a:r>
              <a:rPr lang="en-US" dirty="0" err="1" smtClean="0"/>
              <a:t>visai</a:t>
            </a:r>
            <a:r>
              <a:rPr lang="en-US" dirty="0" smtClean="0"/>
              <a:t> </a:t>
            </a:r>
            <a:r>
              <a:rPr lang="en-US" dirty="0" err="1" smtClean="0"/>
              <a:t>įdomu</a:t>
            </a:r>
            <a:r>
              <a:rPr lang="en-US" dirty="0" smtClean="0"/>
              <a:t>. </a:t>
            </a:r>
            <a:r>
              <a:rPr lang="en-US" dirty="0" err="1" smtClean="0"/>
              <a:t>Taip</a:t>
            </a:r>
            <a:r>
              <a:rPr lang="en-US" dirty="0" smtClean="0"/>
              <a:t> pat, </a:t>
            </a:r>
            <a:r>
              <a:rPr lang="en-US" dirty="0" err="1" smtClean="0"/>
              <a:t>galime</a:t>
            </a:r>
            <a:r>
              <a:rPr lang="en-US" dirty="0" smtClean="0"/>
              <a:t> </a:t>
            </a:r>
            <a:r>
              <a:rPr lang="en-US" dirty="0" err="1" smtClean="0"/>
              <a:t>išm</a:t>
            </a:r>
            <a:r>
              <a:rPr lang="lt-LT" dirty="0" smtClean="0"/>
              <a:t>ė</a:t>
            </a:r>
            <a:r>
              <a:rPr lang="en-US" dirty="0" err="1" smtClean="0"/>
              <a:t>gint</a:t>
            </a:r>
            <a:r>
              <a:rPr lang="en-US" dirty="0" smtClean="0"/>
              <a:t> </a:t>
            </a:r>
            <a:r>
              <a:rPr lang="en-US" dirty="0" err="1" smtClean="0"/>
              <a:t>savo</a:t>
            </a:r>
            <a:r>
              <a:rPr lang="en-US" dirty="0" smtClean="0"/>
              <a:t> </a:t>
            </a:r>
            <a:r>
              <a:rPr lang="en-US" dirty="0" err="1" smtClean="0"/>
              <a:t>jėgas</a:t>
            </a:r>
            <a:r>
              <a:rPr lang="en-US" dirty="0" smtClean="0"/>
              <a:t> </a:t>
            </a:r>
            <a:r>
              <a:rPr lang="en-US" dirty="0" err="1" smtClean="0"/>
              <a:t>ar</a:t>
            </a:r>
            <a:r>
              <a:rPr lang="en-US" dirty="0" smtClean="0"/>
              <a:t> </a:t>
            </a:r>
            <a:r>
              <a:rPr lang="en-US" dirty="0" err="1" smtClean="0"/>
              <a:t>tikrai</a:t>
            </a:r>
            <a:r>
              <a:rPr lang="en-US" dirty="0" smtClean="0"/>
              <a:t> </a:t>
            </a:r>
            <a:r>
              <a:rPr lang="en-US" dirty="0" err="1" smtClean="0"/>
              <a:t>viskas</a:t>
            </a:r>
            <a:r>
              <a:rPr lang="en-US" dirty="0" smtClean="0"/>
              <a:t> </a:t>
            </a:r>
            <a:r>
              <a:rPr lang="en-US" dirty="0" err="1" smtClean="0"/>
              <a:t>pavyks</a:t>
            </a:r>
            <a:r>
              <a:rPr lang="en-US" dirty="0" smtClean="0"/>
              <a:t> </a:t>
            </a:r>
            <a:r>
              <a:rPr lang="en-US" dirty="0" err="1" smtClean="0"/>
              <a:t>ir</a:t>
            </a:r>
            <a:r>
              <a:rPr lang="en-US" dirty="0" smtClean="0"/>
              <a:t> </a:t>
            </a:r>
            <a:r>
              <a:rPr lang="en-US" dirty="0" err="1" smtClean="0"/>
              <a:t>leidžiame</a:t>
            </a:r>
            <a:r>
              <a:rPr lang="en-US" dirty="0" smtClean="0"/>
              <a:t> </a:t>
            </a:r>
            <a:r>
              <a:rPr lang="en-US" dirty="0" err="1" smtClean="0"/>
              <a:t>pasireikšti</a:t>
            </a:r>
            <a:r>
              <a:rPr lang="en-US" dirty="0" smtClean="0"/>
              <a:t> </a:t>
            </a:r>
            <a:r>
              <a:rPr lang="en-US" dirty="0" err="1" smtClean="0"/>
              <a:t>fantazijai</a:t>
            </a:r>
            <a:r>
              <a:rPr lang="en-US" dirty="0" smtClean="0"/>
              <a:t>. </a:t>
            </a:r>
            <a:endParaRPr lang="lt-LT" dirty="0" smtClean="0"/>
          </a:p>
          <a:p>
            <a:pPr lvl="8"/>
            <a:r>
              <a:rPr lang="lt-LT" dirty="0" smtClean="0"/>
              <a:t>Ieva</a:t>
            </a:r>
            <a:endParaRPr lang="lt-L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C:\Users\Namai\Desktop\smailikai_com_smilies_13_[39]\smailikai_com_2_13_ (9).gif"/>
          <p:cNvPicPr>
            <a:picLocks noChangeAspect="1" noChangeArrowheads="1" noCrop="1"/>
          </p:cNvPicPr>
          <p:nvPr/>
        </p:nvPicPr>
        <p:blipFill>
          <a:blip r:embed="rId2" cstate="print"/>
          <a:srcRect/>
          <a:stretch>
            <a:fillRect/>
          </a:stretch>
        </p:blipFill>
        <p:spPr bwMode="auto">
          <a:xfrm>
            <a:off x="1570495" y="1295400"/>
            <a:ext cx="6324598" cy="4495799"/>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Lentelė 3"/>
          <p:cNvGraphicFramePr>
            <a:graphicFrameLocks noGrp="1"/>
          </p:cNvGraphicFramePr>
          <p:nvPr/>
        </p:nvGraphicFramePr>
        <p:xfrm>
          <a:off x="990600" y="304800"/>
          <a:ext cx="6781800" cy="6324600"/>
        </p:xfrm>
        <a:graphic>
          <a:graphicData uri="http://schemas.openxmlformats.org/drawingml/2006/table">
            <a:tbl>
              <a:tblPr/>
              <a:tblGrid>
                <a:gridCol w="1147267"/>
                <a:gridCol w="2734042"/>
                <a:gridCol w="2900491"/>
              </a:tblGrid>
              <a:tr h="210820">
                <a:tc>
                  <a:txBody>
                    <a:bodyPr/>
                    <a:lstStyle/>
                    <a:p>
                      <a:pPr>
                        <a:lnSpc>
                          <a:spcPct val="115000"/>
                        </a:lnSpc>
                        <a:spcAft>
                          <a:spcPts val="0"/>
                        </a:spcAft>
                      </a:pPr>
                      <a:r>
                        <a:rPr lang="lt-LT" sz="800">
                          <a:latin typeface="Calibri"/>
                          <a:ea typeface="Times New Roman"/>
                          <a:cs typeface="Times New Roman"/>
                        </a:rPr>
                        <a:t>Vardas</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800">
                          <a:latin typeface="Calibri"/>
                          <a:ea typeface="Times New Roman"/>
                          <a:cs typeface="Times New Roman"/>
                        </a:rPr>
                        <a:t>Kas patiko?</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lt-LT" sz="800">
                          <a:latin typeface="Calibri"/>
                          <a:ea typeface="Times New Roman"/>
                          <a:cs typeface="Times New Roman"/>
                        </a:rPr>
                        <a:t>Ką patobulinčiau?</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1640">
                <a:tc>
                  <a:txBody>
                    <a:bodyPr/>
                    <a:lstStyle/>
                    <a:p>
                      <a:pPr>
                        <a:lnSpc>
                          <a:spcPct val="115000"/>
                        </a:lnSpc>
                        <a:spcAft>
                          <a:spcPts val="0"/>
                        </a:spcAft>
                      </a:pPr>
                      <a:r>
                        <a:rPr lang="lt-LT" sz="800">
                          <a:latin typeface="Calibri"/>
                          <a:ea typeface="Times New Roman"/>
                          <a:cs typeface="Times New Roman"/>
                        </a:rPr>
                        <a:t>Tomas</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pPr>
                      <a:r>
                        <a:rPr lang="lt-LT" sz="800">
                          <a:latin typeface="Calibri"/>
                          <a:ea typeface="Times New Roman"/>
                          <a:cs typeface="Times New Roman"/>
                        </a:rPr>
                        <a:t>Profesionaliai parengtos skaidrės</a:t>
                      </a:r>
                    </a:p>
                    <a:p>
                      <a:pPr marL="342900" lvl="0" indent="-342900">
                        <a:lnSpc>
                          <a:spcPct val="115000"/>
                        </a:lnSpc>
                        <a:spcAft>
                          <a:spcPts val="0"/>
                        </a:spcAft>
                        <a:buFont typeface="+mj-lt"/>
                        <a:buAutoNum type="arabicPeriod"/>
                      </a:pPr>
                      <a:r>
                        <a:rPr lang="lt-LT" sz="800">
                          <a:latin typeface="Calibri"/>
                          <a:ea typeface="Times New Roman"/>
                          <a:cs typeface="Times New Roman"/>
                        </a:rPr>
                        <a:t>Informacija taieikta aiškiai</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nSpc>
                          <a:spcPct val="115000"/>
                        </a:lnSpc>
                        <a:spcAft>
                          <a:spcPts val="0"/>
                        </a:spcAft>
                      </a:pPr>
                      <a:r>
                        <a:rPr lang="lt-LT" sz="800">
                          <a:latin typeface="Calibri"/>
                          <a:ea typeface="Times New Roman"/>
                          <a:cs typeface="Times New Roman"/>
                        </a:rPr>
                        <a:t>Šiek tiek labiau įsigilinčiau į pritaikymą</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2460">
                <a:tc>
                  <a:txBody>
                    <a:bodyPr/>
                    <a:lstStyle/>
                    <a:p>
                      <a:pPr>
                        <a:lnSpc>
                          <a:spcPct val="115000"/>
                        </a:lnSpc>
                        <a:spcAft>
                          <a:spcPts val="0"/>
                        </a:spcAft>
                      </a:pPr>
                      <a:r>
                        <a:rPr lang="lt-LT" sz="800">
                          <a:latin typeface="Calibri"/>
                          <a:ea typeface="Times New Roman"/>
                          <a:cs typeface="Times New Roman"/>
                        </a:rPr>
                        <a:t>Akvilė</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pPr>
                      <a:r>
                        <a:rPr lang="lt-LT" sz="800">
                          <a:latin typeface="Calibri"/>
                          <a:ea typeface="Times New Roman"/>
                          <a:cs typeface="Times New Roman"/>
                        </a:rPr>
                        <a:t>Panaudojo mąstymo žemėlapį</a:t>
                      </a:r>
                    </a:p>
                    <a:p>
                      <a:pPr marL="342900" lvl="0" indent="-342900">
                        <a:lnSpc>
                          <a:spcPct val="115000"/>
                        </a:lnSpc>
                        <a:spcAft>
                          <a:spcPts val="0"/>
                        </a:spcAft>
                        <a:buFont typeface="+mj-lt"/>
                        <a:buAutoNum type="arabicPeriod"/>
                      </a:pPr>
                      <a:r>
                        <a:rPr lang="lt-LT" sz="800">
                          <a:latin typeface="Calibri"/>
                          <a:ea typeface="Times New Roman"/>
                          <a:cs typeface="Times New Roman"/>
                        </a:rPr>
                        <a:t>Prodė transformuotą ir netransformuotą grafiką</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pPr>
                      <a:r>
                        <a:rPr lang="lt-LT" sz="800">
                          <a:latin typeface="Calibri"/>
                          <a:ea typeface="Times New Roman"/>
                          <a:cs typeface="Times New Roman"/>
                        </a:rPr>
                        <a:t>Trumpas darbas, trūko konteksto</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1640">
                <a:tc>
                  <a:txBody>
                    <a:bodyPr/>
                    <a:lstStyle/>
                    <a:p>
                      <a:pPr>
                        <a:lnSpc>
                          <a:spcPct val="115000"/>
                        </a:lnSpc>
                        <a:spcAft>
                          <a:spcPts val="0"/>
                        </a:spcAft>
                      </a:pPr>
                      <a:r>
                        <a:rPr lang="lt-LT" sz="800">
                          <a:latin typeface="Calibri"/>
                          <a:ea typeface="Times New Roman"/>
                          <a:cs typeface="Times New Roman"/>
                        </a:rPr>
                        <a:t>Emilija</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nSpc>
                          <a:spcPct val="115000"/>
                        </a:lnSpc>
                        <a:spcAft>
                          <a:spcPts val="0"/>
                        </a:spcAft>
                      </a:pPr>
                      <a:r>
                        <a:rPr lang="lt-LT" sz="800">
                          <a:latin typeface="Calibri"/>
                          <a:ea typeface="Times New Roman"/>
                          <a:cs typeface="Times New Roman"/>
                        </a:rPr>
                        <a:t>Labai aiški, sklandi kalba</a:t>
                      </a:r>
                    </a:p>
                    <a:p>
                      <a:pPr marL="457200" indent="-228600">
                        <a:lnSpc>
                          <a:spcPct val="115000"/>
                        </a:lnSpc>
                        <a:spcAft>
                          <a:spcPts val="0"/>
                        </a:spcAft>
                      </a:pPr>
                      <a:r>
                        <a:rPr lang="lt-LT" sz="800">
                          <a:latin typeface="Calibri"/>
                          <a:ea typeface="Times New Roman"/>
                          <a:cs typeface="Times New Roman"/>
                        </a:rPr>
                        <a:t>Labai puikiai pastebėtas retro stilius</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pPr>
                      <a:r>
                        <a:rPr lang="lt-LT" sz="800">
                          <a:latin typeface="Calibri"/>
                          <a:ea typeface="Times New Roman"/>
                          <a:cs typeface="Times New Roman"/>
                        </a:rPr>
                        <a:t>Darbas kiek trumpas, galėjo labiau įsigilinti į savybes</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4100">
                <a:tc>
                  <a:txBody>
                    <a:bodyPr/>
                    <a:lstStyle/>
                    <a:p>
                      <a:pPr>
                        <a:lnSpc>
                          <a:spcPct val="115000"/>
                        </a:lnSpc>
                        <a:spcAft>
                          <a:spcPts val="0"/>
                        </a:spcAft>
                      </a:pPr>
                      <a:r>
                        <a:rPr lang="lt-LT" sz="800">
                          <a:latin typeface="Calibri"/>
                          <a:ea typeface="Times New Roman"/>
                          <a:cs typeface="Times New Roman"/>
                        </a:rPr>
                        <a:t>Andrius</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pPr>
                      <a:r>
                        <a:rPr lang="lt-LT" sz="800">
                          <a:latin typeface="Calibri"/>
                          <a:ea typeface="Times New Roman"/>
                          <a:cs typeface="Times New Roman"/>
                        </a:rPr>
                        <a:t>Profesionaliai parengtos skaidrės</a:t>
                      </a:r>
                    </a:p>
                    <a:p>
                      <a:pPr marL="342900" lvl="0" indent="-342900">
                        <a:lnSpc>
                          <a:spcPct val="115000"/>
                        </a:lnSpc>
                        <a:spcAft>
                          <a:spcPts val="0"/>
                        </a:spcAft>
                        <a:buFont typeface="+mj-lt"/>
                        <a:buAutoNum type="arabicPeriod"/>
                      </a:pPr>
                      <a:r>
                        <a:rPr lang="lt-LT" sz="800">
                          <a:latin typeface="Calibri"/>
                          <a:ea typeface="Times New Roman"/>
                          <a:cs typeface="Times New Roman"/>
                        </a:rPr>
                        <a:t>Labai gerai, kad parodo kaip ką apskaičiavo, leidžia įsigilinti į grafiką ir temą</a:t>
                      </a:r>
                    </a:p>
                    <a:p>
                      <a:pPr marL="342900" lvl="0" indent="-342900">
                        <a:lnSpc>
                          <a:spcPct val="115000"/>
                        </a:lnSpc>
                        <a:spcAft>
                          <a:spcPts val="0"/>
                        </a:spcAft>
                        <a:buFont typeface="+mj-lt"/>
                        <a:buAutoNum type="arabicPeriod"/>
                      </a:pPr>
                      <a:r>
                        <a:rPr lang="lt-LT" sz="800">
                          <a:latin typeface="Calibri"/>
                          <a:ea typeface="Times New Roman"/>
                          <a:cs typeface="Times New Roman"/>
                        </a:rPr>
                        <a:t>Sklandus, aiškus kalbėjimas</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nSpc>
                          <a:spcPct val="115000"/>
                        </a:lnSpc>
                        <a:spcAft>
                          <a:spcPts val="0"/>
                        </a:spcAft>
                      </a:pPr>
                      <a:r>
                        <a:rPr lang="lt-LT" sz="800">
                          <a:latin typeface="Calibri"/>
                          <a:ea typeface="Times New Roman"/>
                          <a:cs typeface="Times New Roman"/>
                        </a:rPr>
                        <a:t>Šiek tiek skubėjo</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820">
                <a:tc>
                  <a:txBody>
                    <a:bodyPr/>
                    <a:lstStyle/>
                    <a:p>
                      <a:pPr>
                        <a:lnSpc>
                          <a:spcPct val="115000"/>
                        </a:lnSpc>
                        <a:spcAft>
                          <a:spcPts val="0"/>
                        </a:spcAft>
                      </a:pPr>
                      <a:r>
                        <a:rPr lang="lt-LT" sz="800">
                          <a:latin typeface="Calibri"/>
                          <a:ea typeface="Times New Roman"/>
                          <a:cs typeface="Times New Roman"/>
                        </a:rPr>
                        <a:t>Linas</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nSpc>
                          <a:spcPct val="115000"/>
                        </a:lnSpc>
                        <a:spcAft>
                          <a:spcPts val="0"/>
                        </a:spcAft>
                      </a:pPr>
                      <a:r>
                        <a:rPr lang="lt-LT" sz="800">
                          <a:latin typeface="Calibri"/>
                          <a:ea typeface="Times New Roman"/>
                          <a:cs typeface="Times New Roman"/>
                        </a:rPr>
                        <a:t>Profesionailai parengtos skaidrės</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pPr>
                      <a:r>
                        <a:rPr lang="lt-LT" sz="800">
                          <a:latin typeface="Calibri"/>
                          <a:ea typeface="Times New Roman"/>
                          <a:cs typeface="Times New Roman"/>
                        </a:rPr>
                        <a:t>Reikėtų ištaisyti gramatines klaidas</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3280">
                <a:tc>
                  <a:txBody>
                    <a:bodyPr/>
                    <a:lstStyle/>
                    <a:p>
                      <a:pPr>
                        <a:lnSpc>
                          <a:spcPct val="115000"/>
                        </a:lnSpc>
                        <a:spcAft>
                          <a:spcPts val="0"/>
                        </a:spcAft>
                      </a:pPr>
                      <a:r>
                        <a:rPr lang="lt-LT" sz="800">
                          <a:latin typeface="Calibri"/>
                          <a:ea typeface="Times New Roman"/>
                          <a:cs typeface="Times New Roman"/>
                        </a:rPr>
                        <a:t>Akvilė ir Justė</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nSpc>
                          <a:spcPct val="115000"/>
                        </a:lnSpc>
                        <a:spcAft>
                          <a:spcPts val="0"/>
                        </a:spcAft>
                      </a:pPr>
                      <a:r>
                        <a:rPr lang="lt-LT" sz="800">
                          <a:latin typeface="Calibri"/>
                          <a:ea typeface="Times New Roman"/>
                          <a:cs typeface="Times New Roman"/>
                        </a:rPr>
                        <a:t>Parodė savo vardo funkcijų panašumus ir skirtumus</a:t>
                      </a:r>
                    </a:p>
                    <a:p>
                      <a:pPr marL="457200" indent="-228600">
                        <a:lnSpc>
                          <a:spcPct val="115000"/>
                        </a:lnSpc>
                        <a:spcAft>
                          <a:spcPts val="0"/>
                        </a:spcAft>
                      </a:pPr>
                      <a:r>
                        <a:rPr lang="lt-LT" sz="800">
                          <a:latin typeface="Calibri"/>
                          <a:ea typeface="Times New Roman"/>
                          <a:cs typeface="Times New Roman"/>
                        </a:rPr>
                        <a:t>Transformavo grafikus ir įžvelgė apvertą širdies formą</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lt-LT" sz="800">
                        <a:latin typeface="Calibri"/>
                        <a:ea typeface="Times New Roman"/>
                        <a:cs typeface="Times New Roman"/>
                      </a:endParaRP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4100">
                <a:tc>
                  <a:txBody>
                    <a:bodyPr/>
                    <a:lstStyle/>
                    <a:p>
                      <a:pPr>
                        <a:lnSpc>
                          <a:spcPct val="115000"/>
                        </a:lnSpc>
                        <a:spcAft>
                          <a:spcPts val="0"/>
                        </a:spcAft>
                      </a:pPr>
                      <a:r>
                        <a:rPr lang="lt-LT" sz="800">
                          <a:latin typeface="Calibri"/>
                          <a:ea typeface="Times New Roman"/>
                          <a:cs typeface="Times New Roman"/>
                        </a:rPr>
                        <a:t>Povilas</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nSpc>
                          <a:spcPct val="115000"/>
                        </a:lnSpc>
                        <a:spcAft>
                          <a:spcPts val="0"/>
                        </a:spcAft>
                      </a:pPr>
                      <a:r>
                        <a:rPr lang="lt-LT" sz="800">
                          <a:latin typeface="Calibri"/>
                          <a:ea typeface="Times New Roman"/>
                          <a:cs typeface="Times New Roman"/>
                        </a:rPr>
                        <a:t>Parodė netransformuotą ir transformuotą grafikus, todėl buvo labai lengva suvokti savybes</a:t>
                      </a:r>
                    </a:p>
                    <a:p>
                      <a:pPr marL="457200" indent="-228600">
                        <a:lnSpc>
                          <a:spcPct val="115000"/>
                        </a:lnSpc>
                        <a:spcAft>
                          <a:spcPts val="0"/>
                        </a:spcAft>
                      </a:pPr>
                      <a:r>
                        <a:rPr lang="lt-LT" sz="800">
                          <a:latin typeface="Calibri"/>
                          <a:ea typeface="Times New Roman"/>
                          <a:cs typeface="Times New Roman"/>
                        </a:rPr>
                        <a:t>Sklandus, aiškus kalbėjimas</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pPr>
                      <a:r>
                        <a:rPr lang="lt-LT" sz="800">
                          <a:latin typeface="Calibri"/>
                          <a:ea typeface="Times New Roman"/>
                          <a:cs typeface="Times New Roman"/>
                        </a:rPr>
                        <a:t>Įvyko techninių nesklandumų dėl teksto išdėstymo, tačiau nepasimetė, iš kalbėjimo buvo aiškiai matyti, kad supranta temą</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3280">
                <a:tc>
                  <a:txBody>
                    <a:bodyPr/>
                    <a:lstStyle/>
                    <a:p>
                      <a:pPr>
                        <a:lnSpc>
                          <a:spcPct val="115000"/>
                        </a:lnSpc>
                        <a:spcAft>
                          <a:spcPts val="0"/>
                        </a:spcAft>
                      </a:pPr>
                      <a:r>
                        <a:rPr lang="lt-LT" sz="800">
                          <a:latin typeface="Calibri"/>
                          <a:ea typeface="Times New Roman"/>
                          <a:cs typeface="Times New Roman"/>
                        </a:rPr>
                        <a:t>Mantas</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indent="-228600">
                        <a:lnSpc>
                          <a:spcPct val="115000"/>
                        </a:lnSpc>
                        <a:spcAft>
                          <a:spcPts val="0"/>
                        </a:spcAft>
                      </a:pPr>
                      <a:r>
                        <a:rPr lang="lt-LT" sz="800">
                          <a:latin typeface="Calibri"/>
                          <a:ea typeface="Times New Roman"/>
                          <a:cs typeface="Times New Roman"/>
                        </a:rPr>
                        <a:t>Supažindino su trigonometrijos terminu</a:t>
                      </a:r>
                    </a:p>
                    <a:p>
                      <a:pPr marL="457200" indent="-228600">
                        <a:lnSpc>
                          <a:spcPct val="115000"/>
                        </a:lnSpc>
                        <a:spcAft>
                          <a:spcPts val="0"/>
                        </a:spcAft>
                      </a:pPr>
                      <a:r>
                        <a:rPr lang="lt-LT" sz="800">
                          <a:latin typeface="Calibri"/>
                          <a:ea typeface="Times New Roman"/>
                          <a:cs typeface="Times New Roman"/>
                        </a:rPr>
                        <a:t>Įtraukė kitą programą, ir parodė, kaip ja naudojasi</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pPr>
                      <a:r>
                        <a:rPr lang="lt-LT" sz="800">
                          <a:latin typeface="Calibri"/>
                          <a:ea typeface="Times New Roman"/>
                          <a:cs typeface="Times New Roman"/>
                        </a:rPr>
                        <a:t>Mažas raidžiū šriftas, per daug teksto vienoje skaidrėje</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2460">
                <a:tc>
                  <a:txBody>
                    <a:bodyPr/>
                    <a:lstStyle/>
                    <a:p>
                      <a:pPr>
                        <a:lnSpc>
                          <a:spcPct val="115000"/>
                        </a:lnSpc>
                        <a:spcAft>
                          <a:spcPts val="0"/>
                        </a:spcAft>
                      </a:pPr>
                      <a:r>
                        <a:rPr lang="lt-LT" sz="800">
                          <a:latin typeface="Calibri"/>
                          <a:ea typeface="Times New Roman"/>
                          <a:cs typeface="Times New Roman"/>
                        </a:rPr>
                        <a:t>Ieva</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pPr>
                      <a:r>
                        <a:rPr lang="lt-LT" sz="800">
                          <a:latin typeface="Calibri"/>
                          <a:ea typeface="Times New Roman"/>
                          <a:cs typeface="Times New Roman"/>
                        </a:rPr>
                        <a:t>Rado grafikų pritaikymą įvairiose gyvenimo srityse</a:t>
                      </a:r>
                    </a:p>
                    <a:p>
                      <a:pPr marL="342900" lvl="0" indent="-342900">
                        <a:lnSpc>
                          <a:spcPct val="115000"/>
                        </a:lnSpc>
                        <a:spcAft>
                          <a:spcPts val="0"/>
                        </a:spcAft>
                        <a:buFont typeface="+mj-lt"/>
                        <a:buAutoNum type="arabicPeriod"/>
                      </a:pPr>
                      <a:r>
                        <a:rPr lang="lt-LT" sz="800">
                          <a:latin typeface="Calibri"/>
                          <a:ea typeface="Times New Roman"/>
                          <a:cs typeface="Times New Roman"/>
                        </a:rPr>
                        <a:t>Skanūs sausainiai</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pPr>
                      <a:r>
                        <a:rPr lang="lt-LT" sz="800" dirty="0">
                          <a:latin typeface="Calibri"/>
                          <a:ea typeface="Times New Roman"/>
                          <a:cs typeface="Times New Roman"/>
                        </a:rPr>
                        <a:t>Kalbant šiek tiek skubėjo</a:t>
                      </a:r>
                    </a:p>
                  </a:txBody>
                  <a:tcPr marL="49851" marR="498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8077200" y="6248400"/>
            <a:ext cx="553741" cy="369332"/>
          </a:xfrm>
          <a:prstGeom prst="rect">
            <a:avLst/>
          </a:prstGeom>
          <a:noFill/>
        </p:spPr>
        <p:txBody>
          <a:bodyPr wrap="none" rtlCol="0">
            <a:spAutoFit/>
          </a:bodyPr>
          <a:lstStyle/>
          <a:p>
            <a:r>
              <a:rPr lang="lt-LT" dirty="0" smtClean="0"/>
              <a:t>Vita</a:t>
            </a:r>
            <a:endParaRPr lang="lt-L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C:\Users\Namai\Desktop\smailikai_com_smilies_13_[39]\smailikai_com_2_13_ (27).gif"/>
          <p:cNvPicPr>
            <a:picLocks noChangeAspect="1" noChangeArrowheads="1" noCrop="1"/>
          </p:cNvPicPr>
          <p:nvPr/>
        </p:nvPicPr>
        <p:blipFill>
          <a:blip r:embed="rId2" cstate="print"/>
          <a:srcRect/>
          <a:stretch>
            <a:fillRect/>
          </a:stretch>
        </p:blipFill>
        <p:spPr bwMode="auto">
          <a:xfrm>
            <a:off x="1447799" y="1085850"/>
            <a:ext cx="6578597" cy="4933949"/>
          </a:xfrm>
          <a:prstGeom prst="rect">
            <a:avLst/>
          </a:prstGeom>
          <a:noFill/>
        </p:spPr>
      </p:pic>
      <p:sp>
        <p:nvSpPr>
          <p:cNvPr id="3" name="Antraštė 2"/>
          <p:cNvSpPr>
            <a:spLocks noGrp="1"/>
          </p:cNvSpPr>
          <p:nvPr>
            <p:ph type="title"/>
          </p:nvPr>
        </p:nvSpPr>
        <p:spPr/>
        <p:txBody>
          <a:bodyPr/>
          <a:lstStyle/>
          <a:p>
            <a:r>
              <a:rPr lang="lt-LT" dirty="0" smtClean="0"/>
              <a:t>Ar galima daryti kitaip?</a:t>
            </a:r>
            <a:endParaRPr lang="lt-L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ntraštė 5"/>
          <p:cNvSpPr>
            <a:spLocks noGrp="1"/>
          </p:cNvSpPr>
          <p:nvPr>
            <p:ph type="title"/>
          </p:nvPr>
        </p:nvSpPr>
        <p:spPr>
          <a:xfrm>
            <a:off x="457200" y="274638"/>
            <a:ext cx="8458200" cy="1143000"/>
          </a:xfrm>
        </p:spPr>
        <p:txBody>
          <a:bodyPr>
            <a:noAutofit/>
          </a:bodyPr>
          <a:lstStyle/>
          <a:p>
            <a:r>
              <a:rPr lang="en-US" b="1" dirty="0" smtClean="0"/>
              <a:t>VIDURINIO UGDYMO BENDROSIOS PROGRAMOS</a:t>
            </a:r>
            <a:endParaRPr lang="lt-LT" dirty="0"/>
          </a:p>
        </p:txBody>
      </p:sp>
      <p:sp>
        <p:nvSpPr>
          <p:cNvPr id="7" name="Turinio vietos rezervavimo ženklas 6"/>
          <p:cNvSpPr>
            <a:spLocks noGrp="1"/>
          </p:cNvSpPr>
          <p:nvPr>
            <p:ph idx="1"/>
          </p:nvPr>
        </p:nvSpPr>
        <p:spPr>
          <a:xfrm>
            <a:off x="152400" y="1371600"/>
            <a:ext cx="8991600" cy="5486400"/>
          </a:xfrm>
        </p:spPr>
        <p:txBody>
          <a:bodyPr>
            <a:noAutofit/>
          </a:bodyPr>
          <a:lstStyle/>
          <a:p>
            <a:r>
              <a:rPr lang="lt-LT" sz="2300" dirty="0" smtClean="0"/>
              <a:t>21. Baigęs vidurinio ugdymo programą mokinys yra įgijęs bendrąsias kompetencijas:</a:t>
            </a:r>
            <a:endParaRPr lang="lt-LT" sz="2300" dirty="0" smtClean="0"/>
          </a:p>
          <a:p>
            <a:r>
              <a:rPr lang="lt-LT" sz="2300" dirty="0" smtClean="0"/>
              <a:t>21.1. mokėjimo mokytis. Jaučiasi atsakingas už savo mokymąsi, geba save motyvuoti, planuoti mokymąsi, rinktis ir taikyti tinkamas mokymosi strategijas, įsivertinęs sėkmę gerinti savo mokymąsi;</a:t>
            </a:r>
            <a:endParaRPr lang="lt-LT" sz="2300" dirty="0" smtClean="0"/>
          </a:p>
          <a:p>
            <a:r>
              <a:rPr lang="lt-LT" sz="2300" dirty="0" smtClean="0"/>
              <a:t>21.2. komunikavimo. Supranta komunikavimo svarbą ir moka, atsižvelgdamas į kontekstą ir komunikavimo situaciją, veiksmingai komunikuoti kalbinėmis ir nekalbinėmis priemonėmis;</a:t>
            </a:r>
            <a:endParaRPr lang="lt-LT" sz="2300" dirty="0" smtClean="0"/>
          </a:p>
          <a:p>
            <a:r>
              <a:rPr lang="lt-LT" sz="2300" dirty="0" smtClean="0"/>
              <a:t>21.3. pažinimo. Siekia įgyti žinių, ieško tiesos, geba konstruktyviai spręsti problemas, kritiškai mąsto, geriau pažįsta tikrovę taikydamas tyrimų metodus;</a:t>
            </a:r>
            <a:endParaRPr lang="lt-LT" sz="2300" dirty="0" smtClean="0"/>
          </a:p>
          <a:p>
            <a:r>
              <a:rPr lang="lt-LT" sz="2300" dirty="0" smtClean="0"/>
              <a:t>21.5. iniciatyvumo ir kūrybingumo. Nusiteikia ir susitelkia kūrybiniams ieškojimams, skatina kitus kūrybingai, nestandartiškai mąstyti, kritiškai priima kitų keliamas idėjas, geba jomis pasinaudoti. </a:t>
            </a:r>
            <a:endParaRPr lang="lt-LT" sz="2300" dirty="0"/>
          </a:p>
        </p:txBody>
      </p:sp>
    </p:spTree>
    <p:extLst>
      <p:ext uri="{BB962C8B-B14F-4D97-AF65-F5344CB8AC3E}">
        <p14:creationId xmlns:p14="http://schemas.microsoft.com/office/powerpoint/2010/main" xmlns="" val="3304584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lt-LT" dirty="0"/>
              <a:t>Kūryba yra naujovių iššaukimas.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042061886"/>
              </p:ext>
            </p:extLst>
          </p:nvPr>
        </p:nvGraphicFramePr>
        <p:xfrm>
          <a:off x="457200" y="1143000"/>
          <a:ext cx="82296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793578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ntraštė 3"/>
          <p:cNvSpPr>
            <a:spLocks noGrp="1"/>
          </p:cNvSpPr>
          <p:nvPr>
            <p:ph type="title"/>
          </p:nvPr>
        </p:nvSpPr>
        <p:spPr/>
        <p:txBody>
          <a:bodyPr>
            <a:normAutofit fontScale="90000"/>
          </a:bodyPr>
          <a:lstStyle/>
          <a:p>
            <a:r>
              <a:rPr lang="lt-LT" dirty="0" smtClean="0"/>
              <a:t>Kūrybinis darbas</a:t>
            </a:r>
            <a:br>
              <a:rPr lang="lt-LT" dirty="0" smtClean="0"/>
            </a:br>
            <a:r>
              <a:rPr lang="lt-LT" dirty="0" smtClean="0"/>
              <a:t> „Mano vardo funkcija”</a:t>
            </a:r>
            <a:endParaRPr lang="lt-LT" dirty="0"/>
          </a:p>
        </p:txBody>
      </p:sp>
      <p:graphicFrame>
        <p:nvGraphicFramePr>
          <p:cNvPr id="6" name="Turinio vietos rezervavimo ženklas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www.smailikai.com/smailai/23/nuostaba/23_210.gif"/>
          <p:cNvPicPr>
            <a:picLocks noChangeAspect="1" noChangeArrowheads="1" noCrop="1"/>
          </p:cNvPicPr>
          <p:nvPr/>
        </p:nvPicPr>
        <p:blipFill>
          <a:blip r:embed="rId2" cstate="print"/>
          <a:srcRect/>
          <a:stretch>
            <a:fillRect/>
          </a:stretch>
        </p:blipFill>
        <p:spPr bwMode="auto">
          <a:xfrm>
            <a:off x="0" y="4267200"/>
            <a:ext cx="3511296" cy="2438400"/>
          </a:xfrm>
          <a:prstGeom prst="rect">
            <a:avLst/>
          </a:prstGeom>
          <a:noFill/>
        </p:spPr>
      </p:pic>
      <p:pic>
        <p:nvPicPr>
          <p:cNvPr id="26628" name="Picture 4" descr="http://www.smailikai.com/smailai/23/nuostaba/23_212.gif"/>
          <p:cNvPicPr>
            <a:picLocks noChangeAspect="1" noChangeArrowheads="1" noCrop="1"/>
          </p:cNvPicPr>
          <p:nvPr/>
        </p:nvPicPr>
        <p:blipFill>
          <a:blip r:embed="rId3" cstate="print"/>
          <a:srcRect/>
          <a:stretch>
            <a:fillRect/>
          </a:stretch>
        </p:blipFill>
        <p:spPr bwMode="auto">
          <a:xfrm>
            <a:off x="685800" y="381000"/>
            <a:ext cx="2533650" cy="1809750"/>
          </a:xfrm>
          <a:prstGeom prst="rect">
            <a:avLst/>
          </a:prstGeom>
          <a:noFill/>
        </p:spPr>
      </p:pic>
      <p:pic>
        <p:nvPicPr>
          <p:cNvPr id="26629" name="Picture 5" descr="C:\Users\Namai\Desktop\smailikai_com_smilies_13_[39]\smailikai_com_2_13_ (6).gif"/>
          <p:cNvPicPr>
            <a:picLocks noChangeAspect="1" noChangeArrowheads="1" noCrop="1"/>
          </p:cNvPicPr>
          <p:nvPr/>
        </p:nvPicPr>
        <p:blipFill>
          <a:blip r:embed="rId4" cstate="print"/>
          <a:srcRect/>
          <a:stretch>
            <a:fillRect/>
          </a:stretch>
        </p:blipFill>
        <p:spPr bwMode="auto">
          <a:xfrm>
            <a:off x="5336772" y="1524000"/>
            <a:ext cx="3042458" cy="2743200"/>
          </a:xfrm>
          <a:prstGeom prst="rect">
            <a:avLst/>
          </a:prstGeom>
          <a:noFill/>
        </p:spPr>
      </p:pic>
      <p:pic>
        <p:nvPicPr>
          <p:cNvPr id="26630" name="Picture 6" descr="C:\Users\Namai\Desktop\smailikai_com_smilies_13_[39]\smailikai_com_2_13_ (22).gif"/>
          <p:cNvPicPr>
            <a:picLocks noChangeAspect="1" noChangeArrowheads="1" noCrop="1"/>
          </p:cNvPicPr>
          <p:nvPr/>
        </p:nvPicPr>
        <p:blipFill>
          <a:blip r:embed="rId5" cstate="print"/>
          <a:srcRect/>
          <a:stretch>
            <a:fillRect/>
          </a:stretch>
        </p:blipFill>
        <p:spPr bwMode="auto">
          <a:xfrm>
            <a:off x="3962400" y="3962400"/>
            <a:ext cx="2728913" cy="2684177"/>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6049962"/>
          </a:xfrm>
        </p:spPr>
        <p:txBody>
          <a:bodyPr>
            <a:noAutofit/>
          </a:bodyPr>
          <a:lstStyle/>
          <a:p>
            <a:r>
              <a:rPr lang="lt-LT" dirty="0" smtClean="0"/>
              <a:t>Kontekstai</a:t>
            </a:r>
            <a:r>
              <a:rPr lang="lt-LT" dirty="0"/>
              <a:t> </a:t>
            </a:r>
            <a:r>
              <a:rPr lang="lt-LT" dirty="0" smtClean="0"/>
              <a:t>svarbus </a:t>
            </a:r>
            <a:r>
              <a:rPr lang="lt-LT" dirty="0"/>
              <a:t>matematinio raštingumo </a:t>
            </a:r>
            <a:r>
              <a:rPr lang="lt-LT" dirty="0" smtClean="0"/>
              <a:t>aspektas.Matematikos taikymas sprendžiant  problemą tam tikrame kontekste. Todėl parinkau  keturis kontekstus, apimančius </a:t>
            </a:r>
            <a:r>
              <a:rPr lang="lt-LT" dirty="0"/>
              <a:t>plačias gyvenimo sritis, kuriose gali kilti problemos ar </a:t>
            </a:r>
            <a:r>
              <a:rPr lang="lt-LT" dirty="0" smtClean="0"/>
              <a:t>uždavinio sprendimo idėja.</a:t>
            </a:r>
            <a:endParaRPr lang="lt-LT" dirty="0"/>
          </a:p>
        </p:txBody>
      </p:sp>
    </p:spTree>
    <p:extLst>
      <p:ext uri="{BB962C8B-B14F-4D97-AF65-F5344CB8AC3E}">
        <p14:creationId xmlns:p14="http://schemas.microsoft.com/office/powerpoint/2010/main" xmlns="" val="27361882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ntraštė 2"/>
          <p:cNvSpPr>
            <a:spLocks noGrp="1"/>
          </p:cNvSpPr>
          <p:nvPr>
            <p:ph type="title"/>
          </p:nvPr>
        </p:nvSpPr>
        <p:spPr/>
        <p:txBody>
          <a:bodyPr/>
          <a:lstStyle/>
          <a:p>
            <a:endParaRPr lang="lt-LT"/>
          </a:p>
        </p:txBody>
      </p:sp>
      <p:sp>
        <p:nvSpPr>
          <p:cNvPr id="4" name="Turinio vietos rezervavimo ženklas 3"/>
          <p:cNvSpPr>
            <a:spLocks noGrp="1"/>
          </p:cNvSpPr>
          <p:nvPr>
            <p:ph sz="half" idx="1"/>
          </p:nvPr>
        </p:nvSpPr>
        <p:spPr/>
        <p:txBody>
          <a:bodyPr>
            <a:normAutofit lnSpcReduction="10000"/>
          </a:bodyPr>
          <a:lstStyle/>
          <a:p>
            <a:r>
              <a:rPr lang="lt-LT" dirty="0" smtClean="0"/>
              <a:t>Komunikacija:</a:t>
            </a:r>
          </a:p>
          <a:p>
            <a:r>
              <a:rPr lang="lt-LT" dirty="0" smtClean="0"/>
              <a:t>gebėjimas išreikšti save matematine kalba (žodžiu ir raštu), kito asmens žodinės ar rašytinės matematinės kalbos supratimas.</a:t>
            </a:r>
            <a:endParaRPr lang="hy-AM" dirty="0" smtClean="0"/>
          </a:p>
          <a:p>
            <a:endParaRPr lang="lt-LT" dirty="0"/>
          </a:p>
        </p:txBody>
      </p:sp>
      <p:sp>
        <p:nvSpPr>
          <p:cNvPr id="5" name="Turinio vietos rezervavimo ženklas 4"/>
          <p:cNvSpPr>
            <a:spLocks noGrp="1"/>
          </p:cNvSpPr>
          <p:nvPr>
            <p:ph sz="half" idx="2"/>
          </p:nvPr>
        </p:nvSpPr>
        <p:spPr/>
        <p:txBody>
          <a:bodyPr>
            <a:normAutofit lnSpcReduction="10000"/>
          </a:bodyPr>
          <a:lstStyle/>
          <a:p>
            <a:r>
              <a:rPr lang="lt-LT" dirty="0" smtClean="0"/>
              <a:t>Problemos užrašymas matematine forma:</a:t>
            </a:r>
          </a:p>
          <a:p>
            <a:r>
              <a:rPr lang="lt-LT" dirty="0" smtClean="0"/>
              <a:t>gebėjimas realybę užrašyti matematinėmis struktūromis, modelių kūrimas, analizavimas, interpretavimas ir kritika, įskaitant sąsajų su pradine problema ieškojimą bei rezultatų trūkumų įvertinimą.</a:t>
            </a:r>
          </a:p>
          <a:p>
            <a:endParaRPr lang="lt-L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563562"/>
          </a:xfrm>
        </p:spPr>
        <p:txBody>
          <a:bodyPr>
            <a:normAutofit fontScale="90000"/>
          </a:bodyPr>
          <a:lstStyle/>
          <a:p>
            <a:r>
              <a:rPr lang="lt-LT" dirty="0" smtClean="0"/>
              <a:t>Kontekstai</a:t>
            </a:r>
            <a:endParaRPr lang="lt-LT"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1649587590"/>
              </p:ext>
            </p:extLst>
          </p:nvPr>
        </p:nvGraphicFramePr>
        <p:xfrm>
          <a:off x="0" y="914400"/>
          <a:ext cx="8991600" cy="5287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956328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Pasirinktinis 1">
      <a:dk1>
        <a:sysClr val="windowText" lastClr="000000"/>
      </a:dk1>
      <a:lt1>
        <a:sysClr val="window" lastClr="FFFFFF"/>
      </a:lt1>
      <a:dk2>
        <a:srgbClr val="FFEBA3"/>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TotalTime>
  <Words>1043</Words>
  <Application>Microsoft Office PowerPoint</Application>
  <PresentationFormat>Demonstracija ekrane (4:3)</PresentationFormat>
  <Paragraphs>135</Paragraphs>
  <Slides>23</Slides>
  <Notes>0</Notes>
  <HiddenSlides>0</HiddenSlides>
  <MMClips>0</MMClips>
  <ScaleCrop>false</ScaleCrop>
  <HeadingPairs>
    <vt:vector size="4" baseType="variant">
      <vt:variant>
        <vt:lpstr>Tema</vt:lpstr>
      </vt:variant>
      <vt:variant>
        <vt:i4>1</vt:i4>
      </vt:variant>
      <vt:variant>
        <vt:lpstr>Skaidrių pavadinimai</vt:lpstr>
      </vt:variant>
      <vt:variant>
        <vt:i4>23</vt:i4>
      </vt:variant>
    </vt:vector>
  </HeadingPairs>
  <TitlesOfParts>
    <vt:vector size="24" baseType="lpstr">
      <vt:lpstr>Office Theme</vt:lpstr>
      <vt:lpstr>Kūrybiniai darbai  trigonometrijoje</vt:lpstr>
      <vt:lpstr>VIDURINIO UGDYMO BENDROSIOS PROGRAMOS</vt:lpstr>
      <vt:lpstr>VIDURINIO UGDYMO BENDROSIOS PROGRAMOS</vt:lpstr>
      <vt:lpstr>Kūryba yra naujovių iššaukimas.</vt:lpstr>
      <vt:lpstr>Kūrybinis darbas  „Mano vardo funkcija”</vt:lpstr>
      <vt:lpstr>Skaidrė 6</vt:lpstr>
      <vt:lpstr>Kontekstai svarbus matematinio raštingumo aspektas.Matematikos taikymas sprendžiant  problemą tam tikrame kontekste. Todėl parinkau  keturis kontekstus, apimančius plačias gyvenimo sritis, kuriose gali kilti problemos ar uždavinio sprendimo idėja.</vt:lpstr>
      <vt:lpstr>Skaidrė 8</vt:lpstr>
      <vt:lpstr>Kontekstai</vt:lpstr>
      <vt:lpstr>Kūrybinio darbo aprašas</vt:lpstr>
      <vt:lpstr>Kūrybinių (projektinių ) darbų vertinimo lentelė</vt:lpstr>
      <vt:lpstr>Skaidrė 12</vt:lpstr>
      <vt:lpstr>Strategijų problemoms spręsti radimas: </vt:lpstr>
      <vt:lpstr>Išvados</vt:lpstr>
      <vt:lpstr>Skaidrė 15</vt:lpstr>
      <vt:lpstr>Skaidrė 16</vt:lpstr>
      <vt:lpstr>Skaidrė 17</vt:lpstr>
      <vt:lpstr>Skaidrė 18</vt:lpstr>
      <vt:lpstr>Skaidrė 19</vt:lpstr>
      <vt:lpstr>Skaidrė 20</vt:lpstr>
      <vt:lpstr>Skaidrė 21</vt:lpstr>
      <vt:lpstr>Skaidrė 22</vt:lpstr>
      <vt:lpstr>Ar galima daryti kitaip?</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Namai</cp:lastModifiedBy>
  <cp:revision>38</cp:revision>
  <dcterms:created xsi:type="dcterms:W3CDTF">2006-08-16T00:00:00Z</dcterms:created>
  <dcterms:modified xsi:type="dcterms:W3CDTF">2015-10-27T21:33:18Z</dcterms:modified>
</cp:coreProperties>
</file>