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57" r:id="rId4"/>
    <p:sldId id="258" r:id="rId5"/>
    <p:sldId id="259" r:id="rId6"/>
    <p:sldId id="267" r:id="rId7"/>
    <p:sldId id="304" r:id="rId8"/>
    <p:sldId id="260" r:id="rId9"/>
    <p:sldId id="283" r:id="rId10"/>
    <p:sldId id="305" r:id="rId11"/>
    <p:sldId id="306" r:id="rId12"/>
    <p:sldId id="308" r:id="rId13"/>
    <p:sldId id="311" r:id="rId14"/>
    <p:sldId id="312" r:id="rId15"/>
    <p:sldId id="309" r:id="rId16"/>
    <p:sldId id="31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 snapToGrid="0" snapToObjects="1">
      <p:cViewPr varScale="1">
        <p:scale>
          <a:sx n="106" d="100"/>
          <a:sy n="106" d="100"/>
        </p:scale>
        <p:origin x="76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A25C0-FFFA-1D42-AE64-0CFD78FAD7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3F16-7B07-E84C-AF0A-96020760C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4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947D0-894E-564A-9A93-1E4BFB9B941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C78D-40C8-2F4A-9A0F-CC6D33967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C78D-40C8-2F4A-9A0F-CC6D33967B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" y="132080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err="1" smtClean="0"/>
              <a:t>Prezentacija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0045" y="3243554"/>
            <a:ext cx="1564639" cy="9657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Pranešėjas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Vardenis</a:t>
            </a:r>
            <a:r>
              <a:rPr lang="en-US" dirty="0" smtClean="0"/>
              <a:t> </a:t>
            </a:r>
            <a:r>
              <a:rPr lang="en-US" dirty="0" err="1" smtClean="0"/>
              <a:t>Pavardenis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5168" y="4209272"/>
            <a:ext cx="2133600" cy="273844"/>
          </a:xfrm>
        </p:spPr>
        <p:txBody>
          <a:bodyPr/>
          <a:lstStyle/>
          <a:p>
            <a:r>
              <a:rPr lang="lt-LT" dirty="0" smtClean="0"/>
              <a:t>2014 07 16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60663" y="2708275"/>
            <a:ext cx="2859087" cy="34925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600" baseline="0">
                <a:solidFill>
                  <a:srgbClr val="13366F"/>
                </a:solidFill>
                <a:latin typeface="Arial"/>
              </a:defRPr>
            </a:lvl1pPr>
          </a:lstStyle>
          <a:p>
            <a:pPr lvl="0"/>
            <a:r>
              <a:rPr lang="en-US" sz="1600" dirty="0" err="1" smtClean="0">
                <a:solidFill>
                  <a:srgbClr val="13366F"/>
                </a:solidFill>
                <a:latin typeface="Arial"/>
              </a:rPr>
              <a:t>Leidykla</a:t>
            </a:r>
            <a:r>
              <a:rPr lang="en-US" sz="1600" dirty="0" smtClean="0">
                <a:solidFill>
                  <a:srgbClr val="13366F"/>
                </a:solidFill>
                <a:latin typeface="Arial"/>
              </a:rPr>
              <a:t> „</a:t>
            </a:r>
            <a:r>
              <a:rPr lang="en-US" sz="1600" dirty="0" err="1" smtClean="0">
                <a:solidFill>
                  <a:srgbClr val="13366F"/>
                </a:solidFill>
                <a:latin typeface="Arial"/>
              </a:rPr>
              <a:t>Šviesa</a:t>
            </a:r>
            <a:r>
              <a:rPr lang="en-US" sz="1600" dirty="0" smtClean="0">
                <a:solidFill>
                  <a:srgbClr val="13366F"/>
                </a:solidFill>
                <a:latin typeface="Arial"/>
              </a:rPr>
              <a:t>“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7482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498783"/>
            <a:ext cx="5121275" cy="75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 – </a:t>
            </a:r>
            <a:r>
              <a:rPr lang="en-US" dirty="0" err="1" smtClean="0"/>
              <a:t>jis</a:t>
            </a:r>
            <a:r>
              <a:rPr lang="en-US" dirty="0" smtClean="0"/>
              <a:t> </a:t>
            </a:r>
            <a:r>
              <a:rPr lang="en-US" dirty="0" err="1" smtClean="0"/>
              <a:t>gali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toks</a:t>
            </a:r>
            <a:r>
              <a:rPr lang="en-US" dirty="0" smtClean="0"/>
              <a:t>, bet ne </a:t>
            </a:r>
            <a:r>
              <a:rPr lang="en-US" dirty="0" err="1" smtClean="0"/>
              <a:t>ilgesnis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dvi</a:t>
            </a:r>
            <a:r>
              <a:rPr lang="en-US" dirty="0" smtClean="0"/>
              <a:t> </a:t>
            </a:r>
            <a:r>
              <a:rPr lang="en-US" dirty="0" err="1" smtClean="0"/>
              <a:t>eilutės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95525"/>
            <a:ext cx="5746503" cy="2073275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6963"/>
            <a:ext cx="5121275" cy="75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 – </a:t>
            </a:r>
            <a:r>
              <a:rPr lang="en-US" dirty="0" err="1" smtClean="0"/>
              <a:t>jis</a:t>
            </a:r>
            <a:r>
              <a:rPr lang="en-US" dirty="0" smtClean="0"/>
              <a:t> </a:t>
            </a:r>
            <a:r>
              <a:rPr lang="en-US" dirty="0" err="1" smtClean="0"/>
              <a:t>gali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toks</a:t>
            </a:r>
            <a:r>
              <a:rPr lang="en-US" dirty="0" smtClean="0"/>
              <a:t>, bet ne </a:t>
            </a:r>
            <a:r>
              <a:rPr lang="en-US" dirty="0" err="1" smtClean="0"/>
              <a:t>ilgesnis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dvi</a:t>
            </a:r>
            <a:r>
              <a:rPr lang="en-US" dirty="0" smtClean="0"/>
              <a:t> </a:t>
            </a:r>
            <a:r>
              <a:rPr lang="en-US" dirty="0" err="1" smtClean="0"/>
              <a:t>eilutės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95525"/>
            <a:ext cx="7163227" cy="2073275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6963"/>
            <a:ext cx="5121275" cy="75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 – </a:t>
            </a:r>
            <a:r>
              <a:rPr lang="en-US" dirty="0" err="1" smtClean="0"/>
              <a:t>jis</a:t>
            </a:r>
            <a:r>
              <a:rPr lang="en-US" dirty="0" smtClean="0"/>
              <a:t> </a:t>
            </a:r>
            <a:r>
              <a:rPr lang="en-US" dirty="0" err="1" smtClean="0"/>
              <a:t>gali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toks</a:t>
            </a:r>
            <a:r>
              <a:rPr lang="en-US" dirty="0" smtClean="0"/>
              <a:t>, bet ne </a:t>
            </a:r>
            <a:r>
              <a:rPr lang="en-US" dirty="0" err="1" smtClean="0"/>
              <a:t>ilgesnis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dvi</a:t>
            </a:r>
            <a:r>
              <a:rPr lang="en-US" dirty="0" smtClean="0"/>
              <a:t> </a:t>
            </a:r>
            <a:r>
              <a:rPr lang="en-US" dirty="0" err="1" smtClean="0"/>
              <a:t>eilutės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948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50249"/>
            <a:ext cx="5121275" cy="4157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911350"/>
            <a:ext cx="5121275" cy="24907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202363" y="258763"/>
            <a:ext cx="2625725" cy="16525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948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50249"/>
            <a:ext cx="5121275" cy="4157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911350"/>
            <a:ext cx="5121275" cy="24907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48658" y="2787409"/>
            <a:ext cx="2472490" cy="1387662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295525"/>
            <a:ext cx="8116410" cy="2073275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6963"/>
            <a:ext cx="5121275" cy="75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 – </a:t>
            </a:r>
            <a:r>
              <a:rPr lang="en-US" dirty="0" err="1" smtClean="0"/>
              <a:t>jis</a:t>
            </a:r>
            <a:r>
              <a:rPr lang="en-US" dirty="0" smtClean="0"/>
              <a:t> </a:t>
            </a:r>
            <a:r>
              <a:rPr lang="en-US" dirty="0" err="1" smtClean="0"/>
              <a:t>gali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toks</a:t>
            </a:r>
            <a:r>
              <a:rPr lang="en-US" dirty="0" smtClean="0"/>
              <a:t>, bet ne </a:t>
            </a:r>
            <a:r>
              <a:rPr lang="en-US" dirty="0" err="1" smtClean="0"/>
              <a:t>ilgesnis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dvi</a:t>
            </a:r>
            <a:r>
              <a:rPr lang="en-US" dirty="0" smtClean="0"/>
              <a:t> </a:t>
            </a:r>
            <a:r>
              <a:rPr lang="en-US" dirty="0" err="1" smtClean="0"/>
              <a:t>eilutės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10" y="4552950"/>
            <a:ext cx="381000" cy="406957"/>
          </a:xfrm>
        </p:spPr>
        <p:txBody>
          <a:bodyPr/>
          <a:lstStyle/>
          <a:p>
            <a:fld id="{ED558A45-E768-1249-AA3C-1E702D18AF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830320" cy="891301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3366F"/>
                </a:solidFill>
                <a:latin typeface="Arial"/>
              </a:defRPr>
            </a:lvl1pPr>
          </a:lstStyle>
          <a:p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antraštei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6963"/>
            <a:ext cx="5121275" cy="75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paantraštės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 – </a:t>
            </a:r>
            <a:r>
              <a:rPr lang="en-US" dirty="0" err="1" smtClean="0"/>
              <a:t>jis</a:t>
            </a:r>
            <a:r>
              <a:rPr lang="en-US" dirty="0" smtClean="0"/>
              <a:t> </a:t>
            </a:r>
            <a:r>
              <a:rPr lang="en-US" dirty="0" err="1" smtClean="0"/>
              <a:t>gali</a:t>
            </a:r>
            <a:r>
              <a:rPr lang="en-US" dirty="0" smtClean="0"/>
              <a:t> </a:t>
            </a:r>
            <a:r>
              <a:rPr lang="en-US" dirty="0" err="1" smtClean="0"/>
              <a:t>būti</a:t>
            </a:r>
            <a:r>
              <a:rPr lang="en-US" dirty="0" smtClean="0"/>
              <a:t> </a:t>
            </a:r>
            <a:r>
              <a:rPr lang="en-US" dirty="0" err="1" smtClean="0"/>
              <a:t>toks</a:t>
            </a:r>
            <a:r>
              <a:rPr lang="en-US" dirty="0" smtClean="0"/>
              <a:t>, bet ne </a:t>
            </a:r>
            <a:r>
              <a:rPr lang="en-US" dirty="0" err="1" smtClean="0"/>
              <a:t>ilgesnis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dvi</a:t>
            </a:r>
            <a:r>
              <a:rPr lang="en-US" dirty="0" smtClean="0"/>
              <a:t> </a:t>
            </a:r>
            <a:r>
              <a:rPr lang="en-US" dirty="0" err="1" smtClean="0"/>
              <a:t>eilutės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295525"/>
            <a:ext cx="8116410" cy="2073275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</a:defRPr>
            </a:lvl1pPr>
          </a:lstStyle>
          <a:p>
            <a:pPr lvl="0"/>
            <a:r>
              <a:rPr lang="en-US" dirty="0" err="1" smtClean="0"/>
              <a:t>Vieta</a:t>
            </a:r>
            <a:r>
              <a:rPr lang="en-US" dirty="0" smtClean="0"/>
              <a:t> </a:t>
            </a:r>
            <a:r>
              <a:rPr lang="en-US" dirty="0" err="1" smtClean="0"/>
              <a:t>tekstui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7/16/14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8A45-E768-1249-AA3C-1E702D18A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4" r:id="rId6"/>
    <p:sldLayoutId id="2147483667" r:id="rId7"/>
    <p:sldLayoutId id="2147483668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M.Vaisnoras@sviesa.lt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Matematika</a:t>
            </a:r>
            <a:r>
              <a:rPr lang="en-US" b="0" dirty="0" smtClean="0"/>
              <a:t> KITAIP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760045" y="3243554"/>
            <a:ext cx="2870355" cy="965718"/>
          </a:xfrm>
        </p:spPr>
        <p:txBody>
          <a:bodyPr/>
          <a:lstStyle/>
          <a:p>
            <a:r>
              <a:rPr lang="lt-LT" sz="2400" dirty="0" smtClean="0"/>
              <a:t>Mantas Vaišnoras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2015-10-29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90800" cy="891301"/>
          </a:xfrm>
        </p:spPr>
        <p:txBody>
          <a:bodyPr>
            <a:normAutofit/>
          </a:bodyPr>
          <a:lstStyle/>
          <a:p>
            <a:r>
              <a:rPr lang="lt-LT" dirty="0" smtClean="0"/>
              <a:t>Ar mes keičiamės?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00" y="1096963"/>
            <a:ext cx="2324659" cy="30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7563600" cy="891301"/>
          </a:xfrm>
        </p:spPr>
        <p:txBody>
          <a:bodyPr/>
          <a:lstStyle/>
          <a:p>
            <a:pPr algn="ctr"/>
            <a:r>
              <a:rPr lang="lt-LT" dirty="0" smtClean="0"/>
              <a:t>MATEMATINIS NUOTYKIS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0" y="1097280"/>
            <a:ext cx="2102544" cy="291920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84" y="1097281"/>
            <a:ext cx="2102544" cy="2919205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328" y="1097282"/>
            <a:ext cx="2136277" cy="2919205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41" y="1097283"/>
            <a:ext cx="2213544" cy="29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2" name="Pavadinima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08" y="168541"/>
            <a:ext cx="7164796" cy="4630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99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4057200" cy="89130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Matematika SPĖK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96963"/>
            <a:ext cx="2776196" cy="381953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48" y="1061441"/>
            <a:ext cx="5002462" cy="33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lt-LT" dirty="0" smtClean="0"/>
              <a:t>ŪK KIETAS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352" y="293687"/>
            <a:ext cx="3368258" cy="464892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9" y="1987321"/>
            <a:ext cx="4545002" cy="173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57200" cy="891301"/>
          </a:xfrm>
        </p:spPr>
        <p:txBody>
          <a:bodyPr>
            <a:normAutofit/>
          </a:bodyPr>
          <a:lstStyle/>
          <a:p>
            <a:r>
              <a:rPr lang="lt-LT" dirty="0" smtClean="0"/>
              <a:t>Bendradarbiaukime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>
          <a:xfrm>
            <a:off x="3185532" y="1211097"/>
            <a:ext cx="5121275" cy="31577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</a:rPr>
              <a:t>Mantas Vaišnoras – leidinių vadovas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lt-LT" dirty="0" err="1" smtClean="0">
                <a:solidFill>
                  <a:schemeClr val="tx1"/>
                </a:solidFill>
                <a:hlinkClick r:id="rId2"/>
              </a:rPr>
              <a:t>M.Vaisnoras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en-US" dirty="0" err="1" smtClean="0">
                <a:solidFill>
                  <a:schemeClr val="tx1"/>
                </a:solidFill>
                <a:hlinkClick r:id="rId2"/>
              </a:rPr>
              <a:t>sviesa.lt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lt-LT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lt-LT" dirty="0" smtClean="0"/>
              <a:t> </a:t>
            </a:r>
            <a:endParaRPr lang="en-US" dirty="0" smtClean="0"/>
          </a:p>
          <a:p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7280"/>
            <a:ext cx="2568450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57200" cy="891301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lt-LT" dirty="0" err="1" smtClean="0"/>
              <a:t>čiū</a:t>
            </a:r>
            <a:r>
              <a:rPr lang="lt-LT" dirty="0" smtClean="0"/>
              <a:t> už dėmesį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092" y="1144965"/>
            <a:ext cx="2455068" cy="2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04400" cy="89130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Suomijos</a:t>
            </a:r>
            <a:r>
              <a:rPr lang="en-US" dirty="0" smtClean="0"/>
              <a:t> </a:t>
            </a:r>
            <a:r>
              <a:rPr lang="lt-LT" dirty="0" smtClean="0"/>
              <a:t>nacionalinė švietimo taryba 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>
          <a:xfrm>
            <a:off x="457201" y="2295525"/>
            <a:ext cx="4551404" cy="2073275"/>
          </a:xfrm>
        </p:spPr>
        <p:txBody>
          <a:bodyPr/>
          <a:lstStyle/>
          <a:p>
            <a:pPr marL="0" lvl="1" indent="0">
              <a:buNone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Suomijos Nacionalinės švietimo tarybos patarėjas švietimo klausimais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Pahkin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pristatė 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šalies sistemą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0" lvl="1" indent="0">
              <a:buNone/>
            </a:pPr>
            <a:endParaRPr lang="lt-LT" sz="1600" dirty="0" smtClean="0"/>
          </a:p>
          <a:p>
            <a:pPr marL="342900" lvl="1" indent="-342900">
              <a:buNone/>
            </a:pPr>
            <a:endParaRPr lang="lt-LT" sz="1600" dirty="0"/>
          </a:p>
          <a:p>
            <a:pPr marL="342900" lvl="1" indent="-342900">
              <a:buNone/>
            </a:pPr>
            <a:endParaRPr lang="en-US" sz="1600" dirty="0"/>
          </a:p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8" y="2003895"/>
            <a:ext cx="2937758" cy="19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1" y="251331"/>
            <a:ext cx="7039203" cy="47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53" y="59193"/>
            <a:ext cx="6314706" cy="45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4" y="46595"/>
            <a:ext cx="6703930" cy="46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90000" cy="891301"/>
          </a:xfrm>
        </p:spPr>
        <p:txBody>
          <a:bodyPr>
            <a:noAutofit/>
          </a:bodyPr>
          <a:lstStyle/>
          <a:p>
            <a:r>
              <a:rPr lang="lt-LT" sz="3200" dirty="0" err="1"/>
              <a:t>Mathland</a:t>
            </a:r>
            <a:r>
              <a:rPr lang="lt-LT" sz="3200" dirty="0"/>
              <a:t> </a:t>
            </a:r>
            <a:r>
              <a:rPr lang="lt-LT" sz="32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okykl</a:t>
            </a:r>
            <a:r>
              <a:rPr lang="lt-LT" sz="3200" dirty="0" smtClean="0">
                <a:solidFill>
                  <a:schemeClr val="accent1">
                    <a:lumMod val="75000"/>
                  </a:schemeClr>
                </a:solidFill>
              </a:rPr>
              <a:t>oje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Lagstadie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Espoo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mieste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(20 km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nuo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Helsinkio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type="body" sz="quarter" idx="14"/>
          </p:nvPr>
        </p:nvSpPr>
        <p:spPr>
          <a:xfrm>
            <a:off x="457200" y="1330725"/>
            <a:ext cx="4143600" cy="3356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" y="1294132"/>
            <a:ext cx="4842000" cy="366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632" y="1800187"/>
            <a:ext cx="1761568" cy="24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117" y="1612390"/>
            <a:ext cx="2825494" cy="2756410"/>
          </a:xfrm>
          <a:prstGeom prst="rect">
            <a:avLst/>
          </a:prstGeom>
        </p:spPr>
      </p:pic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Mathland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>
          <a:xfrm>
            <a:off x="457200" y="1096963"/>
            <a:ext cx="5778000" cy="752475"/>
          </a:xfrm>
        </p:spPr>
        <p:txBody>
          <a:bodyPr/>
          <a:lstStyle/>
          <a:p>
            <a:r>
              <a:rPr lang="lt-LT" dirty="0"/>
              <a:t>Ne projektas, o kasdieninė tęstinė veikla...</a:t>
            </a:r>
          </a:p>
          <a:p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>
          <a:xfrm>
            <a:off x="457201" y="3578400"/>
            <a:ext cx="5800588" cy="79040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7" name="Stačiakampis 6"/>
          <p:cNvSpPr/>
          <p:nvPr/>
        </p:nvSpPr>
        <p:spPr>
          <a:xfrm>
            <a:off x="457200" y="1612390"/>
            <a:ext cx="669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err="1" smtClean="0"/>
              <a:t>Outdoor</a:t>
            </a:r>
            <a:r>
              <a:rPr lang="lt-LT" sz="3200" dirty="0" smtClean="0"/>
              <a:t> </a:t>
            </a:r>
            <a:r>
              <a:rPr lang="lt-LT" sz="3200" dirty="0" err="1"/>
              <a:t>math</a:t>
            </a:r>
            <a:endParaRPr lang="lt-LT" sz="3200" dirty="0"/>
          </a:p>
          <a:p>
            <a:r>
              <a:rPr lang="lt-LT" sz="3200" dirty="0"/>
              <a:t>Minute </a:t>
            </a:r>
            <a:r>
              <a:rPr lang="lt-LT" sz="3200" dirty="0" err="1" smtClean="0"/>
              <a:t>math</a:t>
            </a:r>
            <a:endParaRPr lang="lt-LT" sz="3200" dirty="0" smtClean="0"/>
          </a:p>
          <a:p>
            <a:r>
              <a:rPr lang="lt-LT" sz="3200" dirty="0" err="1" smtClean="0"/>
              <a:t>Parents</a:t>
            </a:r>
            <a:r>
              <a:rPr lang="lt-LT" sz="3200" dirty="0" smtClean="0"/>
              <a:t> </a:t>
            </a:r>
            <a:r>
              <a:rPr lang="lt-LT" sz="3200" dirty="0" err="1" smtClean="0"/>
              <a:t>evenings</a:t>
            </a:r>
            <a:endParaRPr lang="lt-LT" sz="3200" dirty="0" smtClean="0"/>
          </a:p>
        </p:txBody>
      </p:sp>
    </p:spTree>
    <p:extLst>
      <p:ext uri="{BB962C8B-B14F-4D97-AF65-F5344CB8AC3E}">
        <p14:creationId xmlns:p14="http://schemas.microsoft.com/office/powerpoint/2010/main" val="15361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31708" cy="89130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Iš apsilankymo mokykloje: įžvalgos 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>
          <a:xfrm>
            <a:off x="374823" y="1430553"/>
            <a:ext cx="8116410" cy="2729556"/>
          </a:xfrm>
        </p:spPr>
        <p:txBody>
          <a:bodyPr>
            <a:noAutofit/>
          </a:bodyPr>
          <a:lstStyle/>
          <a:p>
            <a:r>
              <a:rPr lang="lt-L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Vienodas dėmesys visiems svarbiems elementams: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Sistemingas požiūris į mokyklos architektūrą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Vienodai svarbus kūrybingumas, metodiškumas,  mokymosi medžiaga, labai svarbus santykis su vaikais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</a:t>
            </a: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bet ne</a:t>
            </a: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išaukštinamos </a:t>
            </a:r>
          </a:p>
          <a:p>
            <a:pPr marL="0" indent="0"/>
            <a:r>
              <a:rPr lang="lt-L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Daug individualaus dėmesio: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norintys pasikartoti gali susitarti dėl papildomos pamokos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Diferenciacija paprastai ir praktiškai: gabiems mokiniams stengiamasi duoti papildomų įvairių užduočių</a:t>
            </a:r>
          </a:p>
          <a:p>
            <a:pPr marL="0" indent="0"/>
            <a:r>
              <a:rPr lang="lt-L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Skatinamas savarankiškumas ir pasitikėjimas savimi: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Gidai po mokyklą – mokiniai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 mokytojas seka, ką mokinys praleido – siekiama, kad spragas sektų patys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/>
            <a:r>
              <a:rPr lang="lt-L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Klysti – ne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gėda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8A45-E768-1249-AA3C-1E702D18AF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iesos_PPT_laikinas sablo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Sviesos_PPT_laikinas sablonas</Template>
  <TotalTime>379</TotalTime>
  <Words>186</Words>
  <Application>Microsoft Office PowerPoint</Application>
  <PresentationFormat>Demonstracija ekrane (16:9)</PresentationFormat>
  <Paragraphs>50</Paragraphs>
  <Slides>16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9" baseType="lpstr">
      <vt:lpstr>Arial</vt:lpstr>
      <vt:lpstr>Calibri</vt:lpstr>
      <vt:lpstr>Sviesos_PPT_laikinas sablonas</vt:lpstr>
      <vt:lpstr>Matematika KITAIP</vt:lpstr>
      <vt:lpstr>Suomijos nacionalinė švietimo taryba </vt:lpstr>
      <vt:lpstr>„PowerPoint“ pateiktis</vt:lpstr>
      <vt:lpstr>„PowerPoint“ pateiktis</vt:lpstr>
      <vt:lpstr>„PowerPoint“ pateiktis</vt:lpstr>
      <vt:lpstr>Mathland mokykloje Lagstadie Espoo mieste (20 km nuo Helsinkio) </vt:lpstr>
      <vt:lpstr>Mathland</vt:lpstr>
      <vt:lpstr>Iš apsilankymo mokykloje: įžvalgos </vt:lpstr>
      <vt:lpstr>„PowerPoint“ pateiktis</vt:lpstr>
      <vt:lpstr>Ar mes keičiamės?</vt:lpstr>
      <vt:lpstr>MATEMATINIS NUOTYKIS</vt:lpstr>
      <vt:lpstr>„PowerPoint“ pateiktis</vt:lpstr>
      <vt:lpstr>Matematika SPĖK!</vt:lpstr>
      <vt:lpstr>BŪK KIETAS!</vt:lpstr>
      <vt:lpstr>Bendradarbiaukime!</vt:lpstr>
      <vt:lpstr>Ačiū už dėmesį!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Milda Juonė</dc:creator>
  <cp:lastModifiedBy>Mantas Vaišnoras</cp:lastModifiedBy>
  <cp:revision>36</cp:revision>
  <dcterms:created xsi:type="dcterms:W3CDTF">2015-01-24T07:49:22Z</dcterms:created>
  <dcterms:modified xsi:type="dcterms:W3CDTF">2015-10-29T07:56:53Z</dcterms:modified>
</cp:coreProperties>
</file>