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2" r:id="rId1"/>
  </p:sldMasterIdLst>
  <p:notesMasterIdLst>
    <p:notesMasterId r:id="rId32"/>
  </p:notesMasterIdLst>
  <p:sldIdLst>
    <p:sldId id="257" r:id="rId2"/>
    <p:sldId id="259" r:id="rId3"/>
    <p:sldId id="261" r:id="rId4"/>
    <p:sldId id="262" r:id="rId5"/>
    <p:sldId id="263" r:id="rId6"/>
    <p:sldId id="265" r:id="rId7"/>
    <p:sldId id="264" r:id="rId8"/>
    <p:sldId id="266" r:id="rId9"/>
    <p:sldId id="267" r:id="rId10"/>
    <p:sldId id="268" r:id="rId11"/>
    <p:sldId id="269" r:id="rId12"/>
    <p:sldId id="270" r:id="rId13"/>
    <p:sldId id="271" r:id="rId14"/>
    <p:sldId id="272" r:id="rId15"/>
    <p:sldId id="273" r:id="rId16"/>
    <p:sldId id="294" r:id="rId17"/>
    <p:sldId id="277" r:id="rId18"/>
    <p:sldId id="278" r:id="rId19"/>
    <p:sldId id="274" r:id="rId20"/>
    <p:sldId id="275" r:id="rId21"/>
    <p:sldId id="284" r:id="rId22"/>
    <p:sldId id="292" r:id="rId23"/>
    <p:sldId id="291" r:id="rId24"/>
    <p:sldId id="283" r:id="rId25"/>
    <p:sldId id="280" r:id="rId26"/>
    <p:sldId id="282" r:id="rId27"/>
    <p:sldId id="285" r:id="rId28"/>
    <p:sldId id="286" r:id="rId29"/>
    <p:sldId id="293" r:id="rId30"/>
    <p:sldId id="28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72" autoAdjust="0"/>
    <p:restoredTop sz="86486" autoAdjust="0"/>
  </p:normalViewPr>
  <p:slideViewPr>
    <p:cSldViewPr>
      <p:cViewPr>
        <p:scale>
          <a:sx n="86" d="100"/>
          <a:sy n="86" d="100"/>
        </p:scale>
        <p:origin x="-1614" y="-312"/>
      </p:cViewPr>
      <p:guideLst>
        <p:guide orient="horz" pos="2160"/>
        <p:guide pos="2880"/>
      </p:guideLst>
    </p:cSldViewPr>
  </p:slideViewPr>
  <p:outlineViewPr>
    <p:cViewPr>
      <p:scale>
        <a:sx n="33" d="100"/>
        <a:sy n="33" d="100"/>
      </p:scale>
      <p:origin x="264"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os vietos rezervavimo ženklas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870132-3E12-49F9-8338-297707E4B158}" type="datetimeFigureOut">
              <a:rPr lang="en-US" smtClean="0"/>
              <a:pPr/>
              <a:t>11/3/2014</a:t>
            </a:fld>
            <a:endParaRPr lang="en-US"/>
          </a:p>
        </p:txBody>
      </p:sp>
      <p:sp>
        <p:nvSpPr>
          <p:cNvPr id="4" name="Skaidrės vaizdo vietos rezervavimo ženkla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Pastabų vietos rezervavimo ženkla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6" name="Poraštės vietos rezervavimo ženklas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kaidrės numerio vietos rezervavimo ženklas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FF5BD6-F7E3-4E10-902C-AF28BE997E5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normAutofit/>
          </a:bodyPr>
          <a:lstStyle/>
          <a:p>
            <a:endParaRPr lang="en-US" dirty="0"/>
          </a:p>
        </p:txBody>
      </p:sp>
      <p:sp>
        <p:nvSpPr>
          <p:cNvPr id="4" name="Skaidrės numerio vietos rezervavimo ženklas 3"/>
          <p:cNvSpPr>
            <a:spLocks noGrp="1"/>
          </p:cNvSpPr>
          <p:nvPr>
            <p:ph type="sldNum" sz="quarter" idx="10"/>
          </p:nvPr>
        </p:nvSpPr>
        <p:spPr/>
        <p:txBody>
          <a:bodyPr/>
          <a:lstStyle/>
          <a:p>
            <a:fld id="{B8FF5BD6-F7E3-4E10-902C-AF28BE997E5D}" type="slidenum">
              <a:rPr lang="en-US" smtClean="0"/>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normAutofit/>
          </a:bodyPr>
          <a:lstStyle/>
          <a:p>
            <a:endParaRPr lang="en-US" dirty="0"/>
          </a:p>
        </p:txBody>
      </p:sp>
      <p:sp>
        <p:nvSpPr>
          <p:cNvPr id="4" name="Skaidrės numerio vietos rezervavimo ženklas 3"/>
          <p:cNvSpPr>
            <a:spLocks noGrp="1"/>
          </p:cNvSpPr>
          <p:nvPr>
            <p:ph type="sldNum" sz="quarter" idx="10"/>
          </p:nvPr>
        </p:nvSpPr>
        <p:spPr/>
        <p:txBody>
          <a:bodyPr/>
          <a:lstStyle/>
          <a:p>
            <a:fld id="{B8FF5BD6-F7E3-4E10-902C-AF28BE997E5D}" type="slidenum">
              <a:rPr lang="en-US" smtClean="0"/>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normAutofit/>
          </a:bodyPr>
          <a:lstStyle/>
          <a:p>
            <a:endParaRPr lang="en-US" dirty="0"/>
          </a:p>
        </p:txBody>
      </p:sp>
      <p:sp>
        <p:nvSpPr>
          <p:cNvPr id="4" name="Skaidrės numerio vietos rezervavimo ženklas 3"/>
          <p:cNvSpPr>
            <a:spLocks noGrp="1"/>
          </p:cNvSpPr>
          <p:nvPr>
            <p:ph type="sldNum" sz="quarter" idx="10"/>
          </p:nvPr>
        </p:nvSpPr>
        <p:spPr/>
        <p:txBody>
          <a:bodyPr/>
          <a:lstStyle/>
          <a:p>
            <a:fld id="{B8FF5BD6-F7E3-4E10-902C-AF28BE997E5D}" type="slidenum">
              <a:rPr lang="en-US" smtClean="0"/>
              <a:pPr/>
              <a:t>27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normAutofit/>
          </a:bodyPr>
          <a:lstStyle/>
          <a:p>
            <a:endParaRPr lang="en-US" dirty="0"/>
          </a:p>
        </p:txBody>
      </p:sp>
      <p:sp>
        <p:nvSpPr>
          <p:cNvPr id="4" name="Skaidrės numerio vietos rezervavimo ženklas 3"/>
          <p:cNvSpPr>
            <a:spLocks noGrp="1"/>
          </p:cNvSpPr>
          <p:nvPr>
            <p:ph type="sldNum" sz="quarter" idx="10"/>
          </p:nvPr>
        </p:nvSpPr>
        <p:spPr/>
        <p:txBody>
          <a:bodyPr/>
          <a:lstStyle/>
          <a:p>
            <a:fld id="{B8FF5BD6-F7E3-4E10-902C-AF28BE997E5D}" type="slidenum">
              <a:rPr lang="en-US" smtClean="0"/>
              <a:pPr/>
              <a:t>30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bg>
      <p:bgRef idx="1002">
        <a:schemeClr val="bg2"/>
      </p:bgRef>
    </p:bg>
    <p:spTree>
      <p:nvGrpSpPr>
        <p:cNvPr id="1" name=""/>
        <p:cNvGrpSpPr/>
        <p:nvPr/>
      </p:nvGrpSpPr>
      <p:grpSpPr>
        <a:xfrm>
          <a:off x="0" y="0"/>
          <a:ext cx="0" cy="0"/>
          <a:chOff x="0" y="0"/>
          <a:chExt cx="0" cy="0"/>
        </a:xfrm>
      </p:grpSpPr>
      <p:sp>
        <p:nvSpPr>
          <p:cNvPr id="9" name="Antraštė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lt-LT" smtClean="0"/>
              <a:t>Spustelėkite, jei norite keisite ruoš. pav. stilių</a:t>
            </a:r>
            <a:endParaRPr kumimoji="0" lang="en-US"/>
          </a:p>
        </p:txBody>
      </p:sp>
      <p:sp>
        <p:nvSpPr>
          <p:cNvPr id="17" name="Paantraštė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lt-LT" smtClean="0"/>
              <a:t>Spustelėkite ruošinio paantraštės stiliui keisti</a:t>
            </a:r>
            <a:endParaRPr kumimoji="0" lang="en-US"/>
          </a:p>
        </p:txBody>
      </p:sp>
      <p:sp>
        <p:nvSpPr>
          <p:cNvPr id="30" name="Datos vietos rezervavimo ženklas 29"/>
          <p:cNvSpPr>
            <a:spLocks noGrp="1"/>
          </p:cNvSpPr>
          <p:nvPr>
            <p:ph type="dt" sz="half" idx="10"/>
          </p:nvPr>
        </p:nvSpPr>
        <p:spPr/>
        <p:txBody>
          <a:bodyPr/>
          <a:lstStyle/>
          <a:p>
            <a:fld id="{93091C26-CAE8-4028-B754-222C6BFC47F0}" type="datetimeFigureOut">
              <a:rPr lang="en-US" smtClean="0"/>
              <a:pPr/>
              <a:t>11/3/2014</a:t>
            </a:fld>
            <a:endParaRPr lang="en-US"/>
          </a:p>
        </p:txBody>
      </p:sp>
      <p:sp>
        <p:nvSpPr>
          <p:cNvPr id="19" name="Poraštės vietos rezervavimo ženklas 18"/>
          <p:cNvSpPr>
            <a:spLocks noGrp="1"/>
          </p:cNvSpPr>
          <p:nvPr>
            <p:ph type="ftr" sz="quarter" idx="11"/>
          </p:nvPr>
        </p:nvSpPr>
        <p:spPr/>
        <p:txBody>
          <a:bodyPr/>
          <a:lstStyle/>
          <a:p>
            <a:endParaRPr lang="en-US"/>
          </a:p>
        </p:txBody>
      </p:sp>
      <p:sp>
        <p:nvSpPr>
          <p:cNvPr id="27" name="Skaidrės numerio vietos rezervavimo ženklas 26"/>
          <p:cNvSpPr>
            <a:spLocks noGrp="1"/>
          </p:cNvSpPr>
          <p:nvPr>
            <p:ph type="sldNum" sz="quarter" idx="12"/>
          </p:nvPr>
        </p:nvSpPr>
        <p:spPr/>
        <p:txBody>
          <a:bodyPr/>
          <a:lstStyle/>
          <a:p>
            <a:fld id="{879AFADF-A51D-4649-99DA-6A56A7ADD1A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kumimoji="0" lang="lt-LT" smtClean="0"/>
              <a:t>Spustelėkite, jei norite keisite ruoš. pav. stilių</a:t>
            </a:r>
            <a:endParaRPr kumimoji="0" lang="en-US"/>
          </a:p>
        </p:txBody>
      </p:sp>
      <p:sp>
        <p:nvSpPr>
          <p:cNvPr id="3" name="Vertikalaus teksto vietos rezervavimo ženklas 2"/>
          <p:cNvSpPr>
            <a:spLocks noGrp="1"/>
          </p:cNvSpPr>
          <p:nvPr>
            <p:ph type="body" orient="vert" idx="1"/>
          </p:nvPr>
        </p:nvSpPr>
        <p:spPr/>
        <p:txBody>
          <a:bodyPr vert="eaVert"/>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Datos vietos rezervavimo ženklas 3"/>
          <p:cNvSpPr>
            <a:spLocks noGrp="1"/>
          </p:cNvSpPr>
          <p:nvPr>
            <p:ph type="dt" sz="half" idx="10"/>
          </p:nvPr>
        </p:nvSpPr>
        <p:spPr/>
        <p:txBody>
          <a:bodyPr/>
          <a:lstStyle/>
          <a:p>
            <a:fld id="{93091C26-CAE8-4028-B754-222C6BFC47F0}" type="datetimeFigureOut">
              <a:rPr lang="en-US" smtClean="0"/>
              <a:pPr/>
              <a:t>11/3/2014</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879AFADF-A51D-4649-99DA-6A56A7ADD1A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914401"/>
            <a:ext cx="2057400" cy="5211763"/>
          </a:xfrm>
        </p:spPr>
        <p:txBody>
          <a:bodyPr vert="eaVert"/>
          <a:lstStyle/>
          <a:p>
            <a:r>
              <a:rPr kumimoji="0" lang="lt-LT" smtClean="0"/>
              <a:t>Spustelėkite, jei norite keisite ruoš. pav. stilių</a:t>
            </a:r>
            <a:endParaRPr kumimoji="0" lang="en-US"/>
          </a:p>
        </p:txBody>
      </p:sp>
      <p:sp>
        <p:nvSpPr>
          <p:cNvPr id="3" name="Vertikalaus teksto vietos rezervavimo ženklas 2"/>
          <p:cNvSpPr>
            <a:spLocks noGrp="1"/>
          </p:cNvSpPr>
          <p:nvPr>
            <p:ph type="body" orient="vert" idx="1"/>
          </p:nvPr>
        </p:nvSpPr>
        <p:spPr>
          <a:xfrm>
            <a:off x="457200" y="914401"/>
            <a:ext cx="6019800" cy="5211763"/>
          </a:xfrm>
        </p:spPr>
        <p:txBody>
          <a:bodyPr vert="eaVert"/>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Datos vietos rezervavimo ženklas 3"/>
          <p:cNvSpPr>
            <a:spLocks noGrp="1"/>
          </p:cNvSpPr>
          <p:nvPr>
            <p:ph type="dt" sz="half" idx="10"/>
          </p:nvPr>
        </p:nvSpPr>
        <p:spPr/>
        <p:txBody>
          <a:bodyPr/>
          <a:lstStyle/>
          <a:p>
            <a:fld id="{93091C26-CAE8-4028-B754-222C6BFC47F0}" type="datetimeFigureOut">
              <a:rPr lang="en-US" smtClean="0"/>
              <a:pPr/>
              <a:t>11/3/2014</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879AFADF-A51D-4649-99DA-6A56A7ADD1A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kumimoji="0" lang="lt-LT" smtClean="0"/>
              <a:t>Spustelėkite, jei norite keisite ruoš. pav. stilių</a:t>
            </a:r>
            <a:endParaRPr kumimoji="0" lang="en-US"/>
          </a:p>
        </p:txBody>
      </p:sp>
      <p:sp>
        <p:nvSpPr>
          <p:cNvPr id="3" name="Turinio vietos rezervavimo ženklas 2"/>
          <p:cNvSpPr>
            <a:spLocks noGrp="1"/>
          </p:cNvSpPr>
          <p:nvPr>
            <p:ph idx="1"/>
          </p:nvPr>
        </p:nvSpPr>
        <p:spPr/>
        <p:txBody>
          <a:bodyPr/>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Datos vietos rezervavimo ženklas 3"/>
          <p:cNvSpPr>
            <a:spLocks noGrp="1"/>
          </p:cNvSpPr>
          <p:nvPr>
            <p:ph type="dt" sz="half" idx="10"/>
          </p:nvPr>
        </p:nvSpPr>
        <p:spPr/>
        <p:txBody>
          <a:bodyPr/>
          <a:lstStyle/>
          <a:p>
            <a:fld id="{93091C26-CAE8-4028-B754-222C6BFC47F0}" type="datetimeFigureOut">
              <a:rPr lang="en-US" smtClean="0"/>
              <a:pPr/>
              <a:t>11/3/2014</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879AFADF-A51D-4649-99DA-6A56A7ADD1A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bg>
      <p:bgRef idx="1002">
        <a:schemeClr val="bg2"/>
      </p:bgRef>
    </p:bg>
    <p:spTree>
      <p:nvGrpSpPr>
        <p:cNvPr id="1" name=""/>
        <p:cNvGrpSpPr/>
        <p:nvPr/>
      </p:nvGrpSpPr>
      <p:grpSpPr>
        <a:xfrm>
          <a:off x="0" y="0"/>
          <a:ext cx="0" cy="0"/>
          <a:chOff x="0" y="0"/>
          <a:chExt cx="0" cy="0"/>
        </a:xfrm>
      </p:grpSpPr>
      <p:sp>
        <p:nvSpPr>
          <p:cNvPr id="2" name="Antraštė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lt-LT" smtClean="0"/>
              <a:t>Spustelėkite, jei norite keisite ruoš. pav. stilių</a:t>
            </a:r>
            <a:endParaRPr kumimoji="0" lang="en-US"/>
          </a:p>
        </p:txBody>
      </p:sp>
      <p:sp>
        <p:nvSpPr>
          <p:cNvPr id="3" name="Teksto vietos rezervavimo ženklas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lt-LT" smtClean="0"/>
              <a:t>Spustelėkite ruošinio teksto stiliams keisti</a:t>
            </a:r>
          </a:p>
        </p:txBody>
      </p:sp>
      <p:sp>
        <p:nvSpPr>
          <p:cNvPr id="4" name="Datos vietos rezervavimo ženklas 3"/>
          <p:cNvSpPr>
            <a:spLocks noGrp="1"/>
          </p:cNvSpPr>
          <p:nvPr>
            <p:ph type="dt" sz="half" idx="10"/>
          </p:nvPr>
        </p:nvSpPr>
        <p:spPr/>
        <p:txBody>
          <a:bodyPr/>
          <a:lstStyle/>
          <a:p>
            <a:fld id="{93091C26-CAE8-4028-B754-222C6BFC47F0}" type="datetimeFigureOut">
              <a:rPr lang="en-US" smtClean="0"/>
              <a:pPr/>
              <a:t>11/3/2014</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879AFADF-A51D-4649-99DA-6A56A7ADD1A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704088"/>
            <a:ext cx="8229600" cy="1143000"/>
          </a:xfrm>
        </p:spPr>
        <p:txBody>
          <a:bodyPr/>
          <a:lstStyle/>
          <a:p>
            <a:r>
              <a:rPr kumimoji="0" lang="lt-LT" smtClean="0"/>
              <a:t>Spustelėkite, jei norite keisite ruoš. pav. stilių</a:t>
            </a:r>
            <a:endParaRPr kumimoji="0" lang="en-US"/>
          </a:p>
        </p:txBody>
      </p:sp>
      <p:sp>
        <p:nvSpPr>
          <p:cNvPr id="3" name="Turinio vietos rezervavimo ženklas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Turinio vietos rezervavimo ženklas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5" name="Datos vietos rezervavimo ženklas 4"/>
          <p:cNvSpPr>
            <a:spLocks noGrp="1"/>
          </p:cNvSpPr>
          <p:nvPr>
            <p:ph type="dt" sz="half" idx="10"/>
          </p:nvPr>
        </p:nvSpPr>
        <p:spPr/>
        <p:txBody>
          <a:bodyPr/>
          <a:lstStyle/>
          <a:p>
            <a:fld id="{93091C26-CAE8-4028-B754-222C6BFC47F0}" type="datetimeFigureOut">
              <a:rPr lang="en-US" smtClean="0"/>
              <a:pPr/>
              <a:t>11/3/2014</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879AFADF-A51D-4649-99DA-6A56A7ADD1A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704088"/>
            <a:ext cx="8229600" cy="1143000"/>
          </a:xfrm>
        </p:spPr>
        <p:txBody>
          <a:bodyPr tIns="45720" anchor="b"/>
          <a:lstStyle>
            <a:lvl1pPr>
              <a:defRPr/>
            </a:lvl1pPr>
          </a:lstStyle>
          <a:p>
            <a:r>
              <a:rPr kumimoji="0" lang="lt-LT" smtClean="0"/>
              <a:t>Spustelėkite, jei norite keisite ruoš. pav. stilių</a:t>
            </a:r>
            <a:endParaRPr kumimoji="0" lang="en-US"/>
          </a:p>
        </p:txBody>
      </p:sp>
      <p:sp>
        <p:nvSpPr>
          <p:cNvPr id="3" name="Teksto vietos rezervavimo ženklas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lt-LT" smtClean="0"/>
              <a:t>Spustelėkite ruošinio teksto stiliams keisti</a:t>
            </a:r>
          </a:p>
        </p:txBody>
      </p:sp>
      <p:sp>
        <p:nvSpPr>
          <p:cNvPr id="4" name="Teksto vietos rezervavimo ženklas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lt-LT" smtClean="0"/>
              <a:t>Spustelėkite ruošinio teksto stiliams keisti</a:t>
            </a:r>
          </a:p>
        </p:txBody>
      </p:sp>
      <p:sp>
        <p:nvSpPr>
          <p:cNvPr id="5" name="Turinio vietos rezervavimo ženklas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6" name="Turinio vietos rezervavimo ženklas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7" name="Datos vietos rezervavimo ženklas 6"/>
          <p:cNvSpPr>
            <a:spLocks noGrp="1"/>
          </p:cNvSpPr>
          <p:nvPr>
            <p:ph type="dt" sz="half" idx="10"/>
          </p:nvPr>
        </p:nvSpPr>
        <p:spPr/>
        <p:txBody>
          <a:bodyPr/>
          <a:lstStyle/>
          <a:p>
            <a:fld id="{93091C26-CAE8-4028-B754-222C6BFC47F0}" type="datetimeFigureOut">
              <a:rPr lang="en-US" smtClean="0"/>
              <a:pPr/>
              <a:t>11/3/2014</a:t>
            </a:fld>
            <a:endParaRPr lang="en-US"/>
          </a:p>
        </p:txBody>
      </p:sp>
      <p:sp>
        <p:nvSpPr>
          <p:cNvPr id="8" name="Poraštės vietos rezervavimo ženklas 7"/>
          <p:cNvSpPr>
            <a:spLocks noGrp="1"/>
          </p:cNvSpPr>
          <p:nvPr>
            <p:ph type="ftr" sz="quarter" idx="11"/>
          </p:nvPr>
        </p:nvSpPr>
        <p:spPr/>
        <p:txBody>
          <a:bodyPr/>
          <a:lstStyle/>
          <a:p>
            <a:endParaRPr lang="en-US"/>
          </a:p>
        </p:txBody>
      </p:sp>
      <p:sp>
        <p:nvSpPr>
          <p:cNvPr id="9" name="Skaidrės numerio vietos rezervavimo ženklas 8"/>
          <p:cNvSpPr>
            <a:spLocks noGrp="1"/>
          </p:cNvSpPr>
          <p:nvPr>
            <p:ph type="sldNum" sz="quarter" idx="12"/>
          </p:nvPr>
        </p:nvSpPr>
        <p:spPr/>
        <p:txBody>
          <a:bodyPr/>
          <a:lstStyle/>
          <a:p>
            <a:fld id="{879AFADF-A51D-4649-99DA-6A56A7ADD1A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lt-LT" smtClean="0"/>
              <a:t>Spustelėkite, jei norite keisite ruoš. pav. stilių</a:t>
            </a:r>
            <a:endParaRPr kumimoji="0" lang="en-US"/>
          </a:p>
        </p:txBody>
      </p:sp>
      <p:sp>
        <p:nvSpPr>
          <p:cNvPr id="3" name="Datos vietos rezervavimo ženklas 2"/>
          <p:cNvSpPr>
            <a:spLocks noGrp="1"/>
          </p:cNvSpPr>
          <p:nvPr>
            <p:ph type="dt" sz="half" idx="10"/>
          </p:nvPr>
        </p:nvSpPr>
        <p:spPr/>
        <p:txBody>
          <a:bodyPr/>
          <a:lstStyle/>
          <a:p>
            <a:fld id="{93091C26-CAE8-4028-B754-222C6BFC47F0}" type="datetimeFigureOut">
              <a:rPr lang="en-US" smtClean="0"/>
              <a:pPr/>
              <a:t>11/3/2014</a:t>
            </a:fld>
            <a:endParaRPr lang="en-US"/>
          </a:p>
        </p:txBody>
      </p:sp>
      <p:sp>
        <p:nvSpPr>
          <p:cNvPr id="4" name="Poraštės vietos rezervavimo ženklas 3"/>
          <p:cNvSpPr>
            <a:spLocks noGrp="1"/>
          </p:cNvSpPr>
          <p:nvPr>
            <p:ph type="ftr" sz="quarter" idx="11"/>
          </p:nvPr>
        </p:nvSpPr>
        <p:spPr/>
        <p:txBody>
          <a:bodyPr/>
          <a:lstStyle/>
          <a:p>
            <a:endParaRPr lang="en-US"/>
          </a:p>
        </p:txBody>
      </p:sp>
      <p:sp>
        <p:nvSpPr>
          <p:cNvPr id="5" name="Skaidrės numerio vietos rezervavimo ženklas 4"/>
          <p:cNvSpPr>
            <a:spLocks noGrp="1"/>
          </p:cNvSpPr>
          <p:nvPr>
            <p:ph type="sldNum" sz="quarter" idx="12"/>
          </p:nvPr>
        </p:nvSpPr>
        <p:spPr/>
        <p:txBody>
          <a:bodyPr/>
          <a:lstStyle/>
          <a:p>
            <a:fld id="{879AFADF-A51D-4649-99DA-6A56A7ADD1A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93091C26-CAE8-4028-B754-222C6BFC47F0}" type="datetimeFigureOut">
              <a:rPr lang="en-US" smtClean="0"/>
              <a:pPr/>
              <a:t>11/3/2014</a:t>
            </a:fld>
            <a:endParaRPr lang="en-US"/>
          </a:p>
        </p:txBody>
      </p:sp>
      <p:sp>
        <p:nvSpPr>
          <p:cNvPr id="3" name="Poraštės vietos rezervavimo ženklas 2"/>
          <p:cNvSpPr>
            <a:spLocks noGrp="1"/>
          </p:cNvSpPr>
          <p:nvPr>
            <p:ph type="ftr" sz="quarter" idx="11"/>
          </p:nvPr>
        </p:nvSpPr>
        <p:spPr/>
        <p:txBody>
          <a:bodyPr/>
          <a:lstStyle/>
          <a:p>
            <a:endParaRPr lang="en-US"/>
          </a:p>
        </p:txBody>
      </p:sp>
      <p:sp>
        <p:nvSpPr>
          <p:cNvPr id="4" name="Skaidrės numerio vietos rezervavimo ženklas 3"/>
          <p:cNvSpPr>
            <a:spLocks noGrp="1"/>
          </p:cNvSpPr>
          <p:nvPr>
            <p:ph type="sldNum" sz="quarter" idx="12"/>
          </p:nvPr>
        </p:nvSpPr>
        <p:spPr/>
        <p:txBody>
          <a:bodyPr/>
          <a:lstStyle/>
          <a:p>
            <a:fld id="{879AFADF-A51D-4649-99DA-6A56A7ADD1A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lt-LT" smtClean="0"/>
              <a:t>Spustelėkite, jei norite keisite ruoš. pav. stilių</a:t>
            </a:r>
            <a:endParaRPr kumimoji="0" lang="en-US"/>
          </a:p>
        </p:txBody>
      </p:sp>
      <p:sp>
        <p:nvSpPr>
          <p:cNvPr id="3" name="Teksto vietos rezervavimo ženklas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lt-LT" smtClean="0"/>
              <a:t>Spustelėkite ruošinio teksto stiliams keisti</a:t>
            </a:r>
          </a:p>
        </p:txBody>
      </p:sp>
      <p:sp>
        <p:nvSpPr>
          <p:cNvPr id="4" name="Turinio vietos rezervavimo ženklas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5" name="Datos vietos rezervavimo ženklas 4"/>
          <p:cNvSpPr>
            <a:spLocks noGrp="1"/>
          </p:cNvSpPr>
          <p:nvPr>
            <p:ph type="dt" sz="half" idx="10"/>
          </p:nvPr>
        </p:nvSpPr>
        <p:spPr/>
        <p:txBody>
          <a:bodyPr/>
          <a:lstStyle/>
          <a:p>
            <a:fld id="{93091C26-CAE8-4028-B754-222C6BFC47F0}" type="datetimeFigureOut">
              <a:rPr lang="en-US" smtClean="0"/>
              <a:pPr/>
              <a:t>11/3/2014</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879AFADF-A51D-4649-99DA-6A56A7ADD1A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aveikslėlis ir antraštė">
    <p:spTree>
      <p:nvGrpSpPr>
        <p:cNvPr id="1" name=""/>
        <p:cNvGrpSpPr/>
        <p:nvPr/>
      </p:nvGrpSpPr>
      <p:grpSpPr>
        <a:xfrm>
          <a:off x="0" y="0"/>
          <a:ext cx="0" cy="0"/>
          <a:chOff x="0" y="0"/>
          <a:chExt cx="0" cy="0"/>
        </a:xfrm>
      </p:grpSpPr>
      <p:sp>
        <p:nvSpPr>
          <p:cNvPr id="9" name="Kvadratas su vienu įkirptu ir užapvalintu kampu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Statusis trikampis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Antraštė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lt-LT" smtClean="0"/>
              <a:t>Spustelėkite, jei norite keisite ruoš. pav. stilių</a:t>
            </a:r>
            <a:endParaRPr kumimoji="0" lang="en-US"/>
          </a:p>
        </p:txBody>
      </p:sp>
      <p:sp>
        <p:nvSpPr>
          <p:cNvPr id="4" name="Teksto vietos rezervavimo ženklas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lt-LT" smtClean="0"/>
              <a:t>Spustelėkite ruošinio teksto stiliams keisti</a:t>
            </a:r>
          </a:p>
        </p:txBody>
      </p:sp>
      <p:sp>
        <p:nvSpPr>
          <p:cNvPr id="5" name="Datos vietos rezervavimo ženklas 4"/>
          <p:cNvSpPr>
            <a:spLocks noGrp="1"/>
          </p:cNvSpPr>
          <p:nvPr>
            <p:ph type="dt" sz="half" idx="10"/>
          </p:nvPr>
        </p:nvSpPr>
        <p:spPr/>
        <p:txBody>
          <a:bodyPr/>
          <a:lstStyle/>
          <a:p>
            <a:fld id="{93091C26-CAE8-4028-B754-222C6BFC47F0}" type="datetimeFigureOut">
              <a:rPr lang="en-US" smtClean="0"/>
              <a:pPr/>
              <a:t>11/3/2014</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a:xfrm>
            <a:off x="8077200" y="6356350"/>
            <a:ext cx="609600" cy="365125"/>
          </a:xfrm>
        </p:spPr>
        <p:txBody>
          <a:bodyPr/>
          <a:lstStyle/>
          <a:p>
            <a:fld id="{879AFADF-A51D-4649-99DA-6A56A7ADD1AA}" type="slidenum">
              <a:rPr lang="en-US" smtClean="0"/>
              <a:pPr/>
              <a:t>‹#›</a:t>
            </a:fld>
            <a:endParaRPr lang="en-US"/>
          </a:p>
        </p:txBody>
      </p:sp>
      <p:sp>
        <p:nvSpPr>
          <p:cNvPr id="3" name="Paveikslėlio vietos rezervavimo ženklas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lt-LT" smtClean="0"/>
              <a:t>Spustelėkite piktogramą, jei norite įtraukti paveikslėlį</a:t>
            </a:r>
            <a:endParaRPr kumimoji="0" lang="en-US" dirty="0"/>
          </a:p>
        </p:txBody>
      </p:sp>
      <p:sp>
        <p:nvSpPr>
          <p:cNvPr id="10" name="Laisva forma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Laisva forma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Laisva forma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Laisva forma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Pavadinimo vietos rezervavimo ženklas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lt-LT" smtClean="0"/>
              <a:t>Spustelėkite, jei norite keisite ruoš. pav. stilių</a:t>
            </a:r>
            <a:endParaRPr kumimoji="0" lang="en-US"/>
          </a:p>
        </p:txBody>
      </p:sp>
      <p:sp>
        <p:nvSpPr>
          <p:cNvPr id="30" name="Teksto vietos rezervavimo ženklas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lt-LT" smtClean="0"/>
              <a:t>Spustelėkite ruošinio teksto stiliams keisti</a:t>
            </a:r>
          </a:p>
          <a:p>
            <a:pPr lvl="1" eaLnBrk="1" latinLnBrk="0" hangingPunct="1"/>
            <a:r>
              <a:rPr kumimoji="0" lang="lt-LT" smtClean="0"/>
              <a:t>Antras lygmuo</a:t>
            </a:r>
          </a:p>
          <a:p>
            <a:pPr lvl="2" eaLnBrk="1" latinLnBrk="0" hangingPunct="1"/>
            <a:r>
              <a:rPr kumimoji="0" lang="lt-LT" smtClean="0"/>
              <a:t>Trečias lygmuo</a:t>
            </a:r>
          </a:p>
          <a:p>
            <a:pPr lvl="3" eaLnBrk="1" latinLnBrk="0" hangingPunct="1"/>
            <a:r>
              <a:rPr kumimoji="0" lang="lt-LT" smtClean="0"/>
              <a:t>Ketvirtas lygmuo</a:t>
            </a:r>
          </a:p>
          <a:p>
            <a:pPr lvl="4" eaLnBrk="1" latinLnBrk="0" hangingPunct="1"/>
            <a:r>
              <a:rPr kumimoji="0" lang="lt-LT" smtClean="0"/>
              <a:t>Penktas lygmuo</a:t>
            </a:r>
            <a:endParaRPr kumimoji="0" lang="en-US"/>
          </a:p>
        </p:txBody>
      </p:sp>
      <p:sp>
        <p:nvSpPr>
          <p:cNvPr id="10" name="Datos vietos rezervavimo ženklas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3091C26-CAE8-4028-B754-222C6BFC47F0}" type="datetimeFigureOut">
              <a:rPr lang="en-US" smtClean="0"/>
              <a:pPr/>
              <a:t>11/3/2014</a:t>
            </a:fld>
            <a:endParaRPr lang="en-US"/>
          </a:p>
        </p:txBody>
      </p:sp>
      <p:sp>
        <p:nvSpPr>
          <p:cNvPr id="22" name="Poraštės vietos rezervavimo ženklas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kaidrės numerio vietos rezervavimo ženklas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79AFADF-A51D-4649-99DA-6A56A7ADD1AA}" type="slidenum">
              <a:rPr lang="en-US" smtClean="0"/>
              <a:pPr/>
              <a:t>‹#›</a:t>
            </a:fld>
            <a:endParaRPr lang="en-US"/>
          </a:p>
        </p:txBody>
      </p:sp>
      <p:grpSp>
        <p:nvGrpSpPr>
          <p:cNvPr id="2" name="Grupė 1"/>
          <p:cNvGrpSpPr/>
          <p:nvPr/>
        </p:nvGrpSpPr>
        <p:grpSpPr>
          <a:xfrm>
            <a:off x="-19017" y="202408"/>
            <a:ext cx="9180548" cy="649224"/>
            <a:chOff x="-19045" y="216550"/>
            <a:chExt cx="9180548" cy="649224"/>
          </a:xfrm>
        </p:grpSpPr>
        <p:sp>
          <p:nvSpPr>
            <p:cNvPr id="12" name="Laisva form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Laisva form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2.jpeg"/><Relationship Id="rId7" Type="http://schemas.openxmlformats.org/officeDocument/2006/relationships/hyperlink" Target="https://www.google.lt/imgres?imgurl=http%3A%2F%2Fwww.senukai.lt%2Fout%2F1%2Fhtml%2F0%2Fdyn_images%2Fz1%2F00005109839851098398_z1.jpg&amp;imgrefurl=http%3A%2F%2Fwww.senukai.lt%2Fbaldai-namu-apyvoka-kanceliarija%2Fkanceliarines-prekes%2Fkitos-kanceliarines-prekes%2Fkanceliarines-smulkmenos%2Fpadidinimo-stiklai%2Fpadidinimo-stiklas-070056_5.html&amp;docid=PLVPlAXsfjoJ9M&amp;tbnid=2dTY7bWxryMaqM&amp;w=331&amp;h=440&amp;ei=LdVXVImvK_KS7Aa3r4G4DQ&amp;ved=0CAMQxiAwAQ&amp;iact=c" TargetMode="External"/><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hyperlink" Target="http://www.google.lt/url?sa=i&amp;rct=j&amp;q=&amp;esrc=s&amp;frm=1&amp;source=images&amp;cd=&amp;cad=rja&amp;uact=8&amp;ved=0CAcQjRw&amp;url=http%3A%2F%2Fwww.senukai.lt%2Fbaldai-namu-apyvoka-kanceliarija%2Fkanceliarines-prekes%2Fkitos-kanceliarines-prekes%2Fkanceliarines-smulkmenos%2Fpadidinimo-stiklai%2Fpadidinimo-stiklas-070056_5.html&amp;ei=DtVXVO6JPMWtaba4gRg&amp;bvm=bv.78677474,d.d2s&amp;psig=AFQjCNHNwNzTXJIKAXrIdFn2U5XNmkpoOA&amp;ust=1415128568981605" TargetMode="External"/><Relationship Id="rId5" Type="http://schemas.openxmlformats.org/officeDocument/2006/relationships/hyperlink" Target="http://www.google.lt/url?sa=i&amp;rct=j&amp;q=&amp;esrc=s&amp;frm=1&amp;source=images&amp;cd=&amp;cad=rja&amp;uact=8&amp;ved=0CAcQjRw&amp;url=http%3A%2F%2Frkpc.lt%2F%3Fpage_id%3D491&amp;ei=w9RXVLeBOsfiaNDQgrAD&amp;bvm=bv.78677474,d.d2s&amp;psig=AFQjCNHNwNzTXJIKAXrIdFn2U5XNmkpoOA&amp;ust=1415128568981605" TargetMode="Externa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lt.wikipedia.org/wiki/Vaizdas:Heupferd_fg01.jpg" TargetMode="External"/><Relationship Id="rId2" Type="http://schemas.openxmlformats.org/officeDocument/2006/relationships/image" Target="../media/image32.jpeg"/><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aštė 2"/>
          <p:cNvSpPr>
            <a:spLocks noGrp="1"/>
          </p:cNvSpPr>
          <p:nvPr>
            <p:ph type="ctrTitle"/>
          </p:nvPr>
        </p:nvSpPr>
        <p:spPr>
          <a:xfrm>
            <a:off x="714348" y="1142984"/>
            <a:ext cx="5214974" cy="1428760"/>
          </a:xfr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algn="ctr"/>
            <a:r>
              <a:rPr lang="lt-LT" sz="2400" dirty="0" smtClean="0">
                <a:ln>
                  <a:solidFill>
                    <a:schemeClr val="accent1">
                      <a:lumMod val="75000"/>
                    </a:schemeClr>
                  </a:solidFill>
                </a:ln>
                <a:solidFill>
                  <a:schemeClr val="bg2">
                    <a:lumMod val="75000"/>
                  </a:schemeClr>
                </a:solidFill>
                <a:effectLst/>
                <a:latin typeface="+mn-lt"/>
              </a:rPr>
              <a:t>Klaipėdos m. lopšelis – darželis „</a:t>
            </a:r>
            <a:r>
              <a:rPr lang="lt-LT" sz="2400" dirty="0" err="1" smtClean="0">
                <a:ln>
                  <a:solidFill>
                    <a:schemeClr val="accent1">
                      <a:lumMod val="75000"/>
                    </a:schemeClr>
                  </a:solidFill>
                </a:ln>
                <a:solidFill>
                  <a:schemeClr val="bg2">
                    <a:lumMod val="75000"/>
                  </a:schemeClr>
                </a:solidFill>
                <a:effectLst/>
                <a:latin typeface="+mn-lt"/>
              </a:rPr>
              <a:t>Vėrinėlis</a:t>
            </a:r>
            <a:r>
              <a:rPr lang="lt-LT" sz="2400" dirty="0" smtClean="0">
                <a:ln>
                  <a:solidFill>
                    <a:schemeClr val="accent1">
                      <a:lumMod val="75000"/>
                    </a:schemeClr>
                  </a:solidFill>
                </a:ln>
                <a:solidFill>
                  <a:schemeClr val="bg2">
                    <a:lumMod val="75000"/>
                  </a:schemeClr>
                </a:solidFill>
                <a:effectLst/>
                <a:latin typeface="+mn-lt"/>
              </a:rPr>
              <a:t>“</a:t>
            </a:r>
            <a:r>
              <a:rPr sz="2400" dirty="0" smtClean="0">
                <a:ln>
                  <a:solidFill>
                    <a:schemeClr val="accent1">
                      <a:lumMod val="75000"/>
                    </a:schemeClr>
                  </a:solidFill>
                </a:ln>
                <a:solidFill>
                  <a:schemeClr val="bg2">
                    <a:lumMod val="75000"/>
                  </a:schemeClr>
                </a:solidFill>
                <a:effectLst/>
                <a:latin typeface="+mn-lt"/>
              </a:rPr>
              <a:t/>
            </a:r>
            <a:br>
              <a:rPr sz="2400" dirty="0" smtClean="0">
                <a:ln>
                  <a:solidFill>
                    <a:schemeClr val="accent1">
                      <a:lumMod val="75000"/>
                    </a:schemeClr>
                  </a:solidFill>
                </a:ln>
                <a:solidFill>
                  <a:schemeClr val="bg2">
                    <a:lumMod val="75000"/>
                  </a:schemeClr>
                </a:solidFill>
                <a:effectLst/>
                <a:latin typeface="+mn-lt"/>
              </a:rPr>
            </a:br>
            <a:r>
              <a:rPr lang="lt-LT" sz="2400" dirty="0" smtClean="0">
                <a:ln>
                  <a:solidFill>
                    <a:schemeClr val="accent1">
                      <a:lumMod val="75000"/>
                    </a:schemeClr>
                  </a:solidFill>
                </a:ln>
                <a:solidFill>
                  <a:schemeClr val="bg2">
                    <a:lumMod val="75000"/>
                  </a:schemeClr>
                </a:solidFill>
                <a:effectLst/>
                <a:latin typeface="+mn-lt"/>
              </a:rPr>
              <a:t>"Žiogelių" grupė</a:t>
            </a:r>
            <a:endParaRPr lang="en-US" sz="2400" dirty="0">
              <a:ln>
                <a:solidFill>
                  <a:schemeClr val="accent1">
                    <a:lumMod val="75000"/>
                  </a:schemeClr>
                </a:solidFill>
              </a:ln>
              <a:solidFill>
                <a:schemeClr val="bg2">
                  <a:lumMod val="75000"/>
                </a:schemeClr>
              </a:solidFill>
              <a:effectLst/>
              <a:latin typeface="+mn-lt"/>
            </a:endParaRPr>
          </a:p>
        </p:txBody>
      </p:sp>
      <p:sp>
        <p:nvSpPr>
          <p:cNvPr id="2" name="Paantraštė 1"/>
          <p:cNvSpPr>
            <a:spLocks noGrp="1"/>
          </p:cNvSpPr>
          <p:nvPr>
            <p:ph type="subTitle" idx="1"/>
          </p:nvPr>
        </p:nvSpPr>
        <p:spPr>
          <a:xfrm>
            <a:off x="1785918" y="2786058"/>
            <a:ext cx="6643734" cy="2857520"/>
          </a:xfrm>
          <a:solidFill>
            <a:schemeClr val="accent1">
              <a:lumMod val="20000"/>
              <a:lumOff val="80000"/>
            </a:schemeClr>
          </a:solidFill>
          <a:ln>
            <a:solidFill>
              <a:srgbClr val="FFFF00"/>
            </a:solidFill>
          </a:ln>
        </p:spPr>
        <p:style>
          <a:lnRef idx="1">
            <a:schemeClr val="accent3"/>
          </a:lnRef>
          <a:fillRef idx="3">
            <a:schemeClr val="accent3"/>
          </a:fillRef>
          <a:effectRef idx="2">
            <a:schemeClr val="accent3"/>
          </a:effectRef>
          <a:fontRef idx="minor">
            <a:schemeClr val="lt1"/>
          </a:fontRef>
        </p:style>
        <p:txBody>
          <a:bodyPr>
            <a:normAutofit fontScale="25000" lnSpcReduction="20000"/>
          </a:bodyPr>
          <a:lstStyle/>
          <a:p>
            <a:endParaRPr lang="lt-LT" b="1" dirty="0" smtClean="0"/>
          </a:p>
          <a:p>
            <a:pPr algn="r"/>
            <a:r>
              <a:rPr lang="lt-LT" sz="4000" b="1" dirty="0" smtClean="0">
                <a:solidFill>
                  <a:schemeClr val="bg2">
                    <a:lumMod val="75000"/>
                  </a:schemeClr>
                </a:solidFill>
                <a:latin typeface="+mj-lt"/>
              </a:rPr>
              <a:t>PROJEKTAS</a:t>
            </a:r>
            <a:endParaRPr lang="en-US" sz="4000" dirty="0" smtClean="0">
              <a:solidFill>
                <a:schemeClr val="bg2">
                  <a:lumMod val="75000"/>
                </a:schemeClr>
              </a:solidFill>
              <a:latin typeface="+mj-lt"/>
            </a:endParaRPr>
          </a:p>
          <a:p>
            <a:pPr algn="r"/>
            <a:endParaRPr lang="lt-LT" sz="4000" b="1" dirty="0" smtClean="0"/>
          </a:p>
          <a:p>
            <a:pPr algn="ctr"/>
            <a:endParaRPr lang="en-US" sz="3600" b="1" dirty="0" smtClean="0"/>
          </a:p>
          <a:p>
            <a:pPr algn="ctr"/>
            <a:endParaRPr lang="en-US" sz="3600" b="1" dirty="0" smtClean="0"/>
          </a:p>
          <a:p>
            <a:pPr algn="ctr"/>
            <a:endParaRPr lang="en-US" sz="11200" b="1" dirty="0" smtClean="0">
              <a:solidFill>
                <a:schemeClr val="bg2">
                  <a:lumMod val="75000"/>
                </a:schemeClr>
              </a:solidFill>
            </a:endParaRPr>
          </a:p>
          <a:p>
            <a:pPr algn="ctr"/>
            <a:r>
              <a:rPr lang="lt-LT" sz="11200" b="1" dirty="0" smtClean="0">
                <a:solidFill>
                  <a:schemeClr val="bg2">
                    <a:lumMod val="75000"/>
                  </a:schemeClr>
                </a:solidFill>
              </a:rPr>
              <a:t>„</a:t>
            </a:r>
            <a:r>
              <a:rPr lang="lt-LT" sz="11200" b="1" dirty="0" smtClean="0">
                <a:ln>
                  <a:solidFill>
                    <a:schemeClr val="accent1">
                      <a:lumMod val="75000"/>
                    </a:schemeClr>
                  </a:solidFill>
                </a:ln>
                <a:solidFill>
                  <a:schemeClr val="bg2">
                    <a:lumMod val="75000"/>
                  </a:schemeClr>
                </a:solidFill>
              </a:rPr>
              <a:t>ŽALIUOJU TAKELIU SAULĖS PASITIKT...“</a:t>
            </a:r>
            <a:endParaRPr lang="en-US" sz="11200" b="1" dirty="0" smtClean="0">
              <a:ln>
                <a:solidFill>
                  <a:schemeClr val="accent1">
                    <a:lumMod val="75000"/>
                  </a:schemeClr>
                </a:solidFill>
              </a:ln>
              <a:solidFill>
                <a:schemeClr val="bg2">
                  <a:lumMod val="75000"/>
                </a:schemeClr>
              </a:solidFill>
            </a:endParaRPr>
          </a:p>
          <a:p>
            <a:pPr algn="ctr"/>
            <a:endParaRPr lang="en-US" sz="11200" b="1" dirty="0" smtClean="0">
              <a:ln>
                <a:solidFill>
                  <a:schemeClr val="accent1">
                    <a:lumMod val="75000"/>
                  </a:schemeClr>
                </a:solidFill>
              </a:ln>
              <a:solidFill>
                <a:schemeClr val="bg2">
                  <a:lumMod val="75000"/>
                </a:schemeClr>
              </a:solidFill>
            </a:endParaRPr>
          </a:p>
          <a:p>
            <a:pPr algn="ctr"/>
            <a:r>
              <a:rPr lang="en-US" sz="11200" b="1" dirty="0" smtClean="0">
                <a:ln w="12700">
                  <a:solidFill>
                    <a:schemeClr val="accent1">
                      <a:lumMod val="75000"/>
                    </a:schemeClr>
                  </a:solidFill>
                  <a:prstDash val="solid"/>
                </a:ln>
                <a:solidFill>
                  <a:schemeClr val="bg2">
                    <a:lumMod val="75000"/>
                  </a:schemeClr>
                </a:solidFill>
              </a:rPr>
              <a:t>2014 </a:t>
            </a:r>
            <a:r>
              <a:rPr lang="en-US" sz="11200" b="1" dirty="0" err="1" smtClean="0">
                <a:ln w="12700">
                  <a:solidFill>
                    <a:schemeClr val="accent1">
                      <a:lumMod val="75000"/>
                    </a:schemeClr>
                  </a:solidFill>
                  <a:prstDash val="solid"/>
                </a:ln>
                <a:solidFill>
                  <a:schemeClr val="bg2">
                    <a:lumMod val="75000"/>
                  </a:schemeClr>
                </a:solidFill>
              </a:rPr>
              <a:t>metai</a:t>
            </a:r>
            <a:endParaRPr lang="en-US" sz="11200" b="1" dirty="0" smtClean="0">
              <a:ln w="12700">
                <a:solidFill>
                  <a:schemeClr val="accent1">
                    <a:lumMod val="75000"/>
                  </a:schemeClr>
                </a:solidFill>
                <a:prstDash val="solid"/>
              </a:ln>
              <a:solidFill>
                <a:schemeClr val="bg2">
                  <a:lumMod val="75000"/>
                </a:schemeClr>
              </a:solidFill>
            </a:endParaRPr>
          </a:p>
          <a:p>
            <a:pPr algn="ctr"/>
            <a:endParaRPr lang="en-US" sz="11200" b="1" dirty="0" smtClean="0">
              <a:solidFill>
                <a:schemeClr val="bg2">
                  <a:lumMod val="75000"/>
                </a:schemeClr>
              </a:solidFill>
            </a:endParaRPr>
          </a:p>
          <a:p>
            <a:pPr algn="ctr"/>
            <a:endParaRPr lang="en-US" sz="11200" b="1" dirty="0" smtClean="0">
              <a:solidFill>
                <a:schemeClr val="bg2">
                  <a:lumMod val="75000"/>
                </a:schemeClr>
              </a:solidFill>
            </a:endParaRPr>
          </a:p>
          <a:p>
            <a:pPr algn="ctr"/>
            <a:endParaRPr lang="en-US" sz="11200" b="1" dirty="0" smtClean="0">
              <a:solidFill>
                <a:schemeClr val="bg2">
                  <a:lumMod val="75000"/>
                </a:schemeClr>
              </a:solidFill>
            </a:endParaRPr>
          </a:p>
          <a:p>
            <a:pPr algn="ctr"/>
            <a:endParaRPr lang="en-US" sz="12800" b="1" dirty="0" smtClean="0">
              <a:solidFill>
                <a:schemeClr val="bg2">
                  <a:lumMod val="75000"/>
                </a:schemeClr>
              </a:solidFill>
            </a:endParaRPr>
          </a:p>
          <a:p>
            <a:pPr algn="ctr"/>
            <a:endParaRPr lang="en-US" sz="3600" b="1" dirty="0" smtClean="0">
              <a:solidFill>
                <a:schemeClr val="bg2">
                  <a:lumMod val="75000"/>
                </a:schemeClr>
              </a:solidFill>
            </a:endParaRPr>
          </a:p>
          <a:p>
            <a:pPr algn="ctr"/>
            <a:endParaRPr lang="lt-LT" sz="3600" b="1" dirty="0" smtClean="0"/>
          </a:p>
          <a:p>
            <a:endParaRPr lang="lt-LT" sz="4000" b="1" dirty="0" smtClean="0"/>
          </a:p>
          <a:p>
            <a:endParaRPr lang="en-US" sz="4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aštė 2"/>
          <p:cNvSpPr>
            <a:spLocks noGrp="1"/>
          </p:cNvSpPr>
          <p:nvPr>
            <p:ph type="title"/>
          </p:nvPr>
        </p:nvSpPr>
        <p:spPr>
          <a:xfrm>
            <a:off x="928662" y="1000108"/>
            <a:ext cx="7829576" cy="1785950"/>
          </a:xfrm>
        </p:spPr>
        <p:txBody>
          <a:bodyPr>
            <a:noAutofit/>
          </a:bodyPr>
          <a:lstStyle/>
          <a:p>
            <a:pPr algn="ctr"/>
            <a:r>
              <a:rPr lang="lt-LT" sz="2000" dirty="0" smtClean="0"/>
              <a:t/>
            </a:r>
            <a:br>
              <a:rPr lang="lt-LT" sz="2000" dirty="0" smtClean="0"/>
            </a:br>
            <a:r>
              <a:rPr lang="lt-LT" sz="2000" dirty="0" smtClean="0"/>
              <a:t/>
            </a:r>
            <a:br>
              <a:rPr lang="lt-LT" sz="2000" dirty="0" smtClean="0"/>
            </a:br>
            <a:r>
              <a:rPr lang="lt-LT" sz="2000" dirty="0" smtClean="0"/>
              <a:t/>
            </a:r>
            <a:br>
              <a:rPr lang="lt-LT" sz="2000" dirty="0" smtClean="0"/>
            </a:br>
            <a:r>
              <a:rPr lang="lt-LT" sz="2000" dirty="0" smtClean="0"/>
              <a:t/>
            </a:r>
            <a:br>
              <a:rPr lang="lt-LT" sz="2000" dirty="0" smtClean="0"/>
            </a:br>
            <a:r>
              <a:rPr lang="lt-LT" sz="2000" dirty="0" smtClean="0"/>
              <a:t/>
            </a:r>
            <a:br>
              <a:rPr lang="lt-LT" sz="2000" dirty="0" smtClean="0"/>
            </a:br>
            <a:r>
              <a:rPr lang="lt-LT" sz="2000" dirty="0" smtClean="0"/>
              <a:t/>
            </a:r>
            <a:br>
              <a:rPr lang="lt-LT" sz="2000" dirty="0" smtClean="0"/>
            </a:br>
            <a:r>
              <a:rPr lang="lt-LT" sz="2000" dirty="0" smtClean="0"/>
              <a:t/>
            </a:r>
            <a:br>
              <a:rPr lang="lt-LT" sz="2000" dirty="0" smtClean="0"/>
            </a:br>
            <a:r>
              <a:rPr lang="lt-LT" sz="2000" dirty="0" smtClean="0"/>
              <a:t/>
            </a:r>
            <a:br>
              <a:rPr lang="lt-LT" sz="2000" dirty="0" smtClean="0"/>
            </a:br>
            <a:r>
              <a:rPr lang="lt-LT" sz="2000" dirty="0" smtClean="0"/>
              <a:t/>
            </a:r>
            <a:br>
              <a:rPr lang="lt-LT" sz="2000" dirty="0" smtClean="0"/>
            </a:br>
            <a:r>
              <a:rPr lang="lt-LT" sz="2000" dirty="0" smtClean="0"/>
              <a:t/>
            </a:r>
            <a:br>
              <a:rPr lang="lt-LT" sz="2000" dirty="0" smtClean="0"/>
            </a:br>
            <a:r>
              <a:rPr lang="lt-LT" sz="3200" b="1" dirty="0" smtClean="0">
                <a:solidFill>
                  <a:schemeClr val="accent1"/>
                </a:solidFill>
              </a:rPr>
              <a:t>ŽIOGAS - PIEVŲ MUZIKANTAS...</a:t>
            </a:r>
            <a:r>
              <a:rPr lang="lt-LT" sz="3200" dirty="0" smtClean="0">
                <a:solidFill>
                  <a:schemeClr val="accent1"/>
                </a:solidFill>
              </a:rPr>
              <a:t/>
            </a:r>
            <a:br>
              <a:rPr lang="lt-LT" sz="3200" dirty="0" smtClean="0">
                <a:solidFill>
                  <a:schemeClr val="accent1"/>
                </a:solidFill>
              </a:rPr>
            </a:br>
            <a:r>
              <a:rPr lang="lt-LT" sz="2000" dirty="0" smtClean="0"/>
              <a:t/>
            </a:r>
            <a:br>
              <a:rPr lang="lt-LT" sz="2000" dirty="0" smtClean="0"/>
            </a:br>
            <a:endParaRPr lang="en-US" sz="3200" b="1" dirty="0"/>
          </a:p>
        </p:txBody>
      </p:sp>
      <p:pic>
        <p:nvPicPr>
          <p:cNvPr id="4" name="Turinio vietos rezervavimo ženklas 3" descr="D:\!USERS\Algirdas\Desktop\Naujas aplankas\Darželio 20-tadienis\Verinelio 20 metis\_DSC6138.JPG"/>
          <p:cNvPicPr>
            <a:picLocks noGrp="1"/>
          </p:cNvPicPr>
          <p:nvPr>
            <p:ph idx="1"/>
          </p:nvPr>
        </p:nvPicPr>
        <p:blipFill>
          <a:blip r:embed="rId2" cstate="print"/>
          <a:stretch>
            <a:fillRect/>
          </a:stretch>
        </p:blipFill>
        <p:spPr bwMode="auto">
          <a:xfrm>
            <a:off x="1285852" y="2143116"/>
            <a:ext cx="6643734" cy="4286280"/>
          </a:xfrm>
          <a:prstGeom prst="rect">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descr="D:\!USERS\Algirdas\Desktop\Naujas aplankas\Darželio 20-tadienis\Verinelio 20 metis\_DSC6140.JPG"/>
          <p:cNvPicPr/>
          <p:nvPr/>
        </p:nvPicPr>
        <p:blipFill>
          <a:blip r:embed="rId2" cstate="print"/>
          <a:srcRect/>
          <a:stretch>
            <a:fillRect/>
          </a:stretch>
        </p:blipFill>
        <p:spPr bwMode="auto">
          <a:xfrm>
            <a:off x="571472" y="714356"/>
            <a:ext cx="4929222" cy="3286148"/>
          </a:xfrm>
          <a:prstGeom prst="rect">
            <a:avLst/>
          </a:prstGeom>
          <a:ln>
            <a:noFill/>
          </a:ln>
          <a:effectLst>
            <a:softEdge rad="112500"/>
          </a:effectLst>
        </p:spPr>
      </p:pic>
      <p:pic>
        <p:nvPicPr>
          <p:cNvPr id="3" name="Paveikslėlis 2" descr="D:\!USERS\Algirdas\Desktop\Naujas aplankas\Darželio 20-tadienis\Verinelio 20 metis\_DSC6146.JPG"/>
          <p:cNvPicPr/>
          <p:nvPr/>
        </p:nvPicPr>
        <p:blipFill>
          <a:blip r:embed="rId3" cstate="print"/>
          <a:srcRect/>
          <a:stretch>
            <a:fillRect/>
          </a:stretch>
        </p:blipFill>
        <p:spPr bwMode="auto">
          <a:xfrm>
            <a:off x="4071934" y="3357562"/>
            <a:ext cx="4786346" cy="3214710"/>
          </a:xfrm>
          <a:prstGeom prst="rect">
            <a:avLst/>
          </a:prstGeom>
          <a:ln>
            <a:noFill/>
          </a:ln>
          <a:effectLst>
            <a:softEdge rad="112500"/>
          </a:effectLst>
        </p:spPr>
      </p:pic>
      <p:pic>
        <p:nvPicPr>
          <p:cNvPr id="4" name="fancybox-img" descr="http://musumuges.lt/mamumuge/wp-content/uploads/2013/08/ziogelis.jpg"/>
          <p:cNvPicPr/>
          <p:nvPr/>
        </p:nvPicPr>
        <p:blipFill>
          <a:blip r:embed="rId4" cstate="print"/>
          <a:srcRect/>
          <a:stretch>
            <a:fillRect/>
          </a:stretch>
        </p:blipFill>
        <p:spPr bwMode="auto">
          <a:xfrm rot="311061">
            <a:off x="2336589" y="5355120"/>
            <a:ext cx="1575240" cy="1191382"/>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aštė 2"/>
          <p:cNvSpPr>
            <a:spLocks noGrp="1"/>
          </p:cNvSpPr>
          <p:nvPr>
            <p:ph type="title"/>
          </p:nvPr>
        </p:nvSpPr>
        <p:spPr>
          <a:xfrm>
            <a:off x="457200" y="274638"/>
            <a:ext cx="6900882" cy="1654164"/>
          </a:xfrm>
        </p:spPr>
        <p:txBody>
          <a:bodyPr>
            <a:normAutofit/>
          </a:bodyPr>
          <a:lstStyle/>
          <a:p>
            <a:pPr algn="ctr"/>
            <a:r>
              <a:rPr lang="lt-LT" sz="2800" b="1" dirty="0" smtClean="0">
                <a:solidFill>
                  <a:schemeClr val="accent1"/>
                </a:solidFill>
              </a:rPr>
              <a:t>MES</a:t>
            </a:r>
            <a:r>
              <a:rPr lang="en-US" sz="2800" b="1" dirty="0" smtClean="0">
                <a:solidFill>
                  <a:schemeClr val="accent1"/>
                </a:solidFill>
              </a:rPr>
              <a:t> </a:t>
            </a:r>
            <a:r>
              <a:rPr lang="lt-LT" sz="2800" b="1" dirty="0" smtClean="0">
                <a:solidFill>
                  <a:schemeClr val="accent1"/>
                </a:solidFill>
              </a:rPr>
              <a:t> SKAITOME, SEKAME, ANALIZUOJAME ŽIOGO</a:t>
            </a:r>
            <a:r>
              <a:rPr lang="en-US" sz="2800" b="1" dirty="0" smtClean="0">
                <a:solidFill>
                  <a:schemeClr val="accent1"/>
                </a:solidFill>
              </a:rPr>
              <a:t> </a:t>
            </a:r>
            <a:r>
              <a:rPr lang="lt-LT" sz="2800" b="1" dirty="0" smtClean="0">
                <a:solidFill>
                  <a:schemeClr val="accent1"/>
                </a:solidFill>
              </a:rPr>
              <a:t> GYVENIMĄ.</a:t>
            </a:r>
            <a:endParaRPr sz="2800" dirty="0">
              <a:solidFill>
                <a:schemeClr val="accent1"/>
              </a:solidFill>
            </a:endParaRPr>
          </a:p>
        </p:txBody>
      </p:sp>
      <p:pic>
        <p:nvPicPr>
          <p:cNvPr id="4" name="Turinio vietos rezervavimo ženklas 3" descr="D:\!USERS\Algirdas\Desktop\Naujas aplankas\2013-2014 m. vaikai\2014-02-06 12.03.50.jpg"/>
          <p:cNvPicPr>
            <a:picLocks noGrp="1"/>
          </p:cNvPicPr>
          <p:nvPr>
            <p:ph idx="1"/>
          </p:nvPr>
        </p:nvPicPr>
        <p:blipFill>
          <a:blip r:embed="rId2" cstate="print"/>
          <a:srcRect/>
          <a:stretch>
            <a:fillRect/>
          </a:stretch>
        </p:blipFill>
        <p:spPr bwMode="auto">
          <a:xfrm>
            <a:off x="1285852" y="2143116"/>
            <a:ext cx="6786610" cy="4286280"/>
          </a:xfrm>
          <a:prstGeom prst="rect">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descr="D:\!USERS\Algirdas\Desktop\Naujas aplankas\2013-2014 m. vaikai\2014-02-06 12.05.30.jpg"/>
          <p:cNvPicPr/>
          <p:nvPr/>
        </p:nvPicPr>
        <p:blipFill>
          <a:blip r:embed="rId2" cstate="print"/>
          <a:srcRect/>
          <a:stretch>
            <a:fillRect/>
          </a:stretch>
        </p:blipFill>
        <p:spPr bwMode="auto">
          <a:xfrm>
            <a:off x="4000496" y="2857496"/>
            <a:ext cx="4714908" cy="3286148"/>
          </a:xfrm>
          <a:prstGeom prst="rect">
            <a:avLst/>
          </a:prstGeom>
          <a:ln>
            <a:noFill/>
          </a:ln>
          <a:effectLst>
            <a:softEdge rad="112500"/>
          </a:effectLst>
        </p:spPr>
      </p:pic>
      <p:pic>
        <p:nvPicPr>
          <p:cNvPr id="4" name="fancybox-img" descr="http://musumuges.lt/mamumuge/wp-content/uploads/2013/08/ziogelis.jpg"/>
          <p:cNvPicPr/>
          <p:nvPr/>
        </p:nvPicPr>
        <p:blipFill>
          <a:blip r:embed="rId3" cstate="print"/>
          <a:srcRect/>
          <a:stretch>
            <a:fillRect/>
          </a:stretch>
        </p:blipFill>
        <p:spPr bwMode="auto">
          <a:xfrm rot="634541">
            <a:off x="7025404" y="1277421"/>
            <a:ext cx="1575240" cy="1191382"/>
          </a:xfrm>
          <a:prstGeom prst="rect">
            <a:avLst/>
          </a:prstGeom>
          <a:noFill/>
          <a:ln w="9525">
            <a:noFill/>
            <a:miter lim="800000"/>
            <a:headEnd/>
            <a:tailEnd/>
          </a:ln>
        </p:spPr>
      </p:pic>
      <p:pic>
        <p:nvPicPr>
          <p:cNvPr id="5" name="Paveikslėlis 4" descr="http://img593.imageshack.us/img593/9669/ziogas.jpg"/>
          <p:cNvPicPr/>
          <p:nvPr/>
        </p:nvPicPr>
        <p:blipFill>
          <a:blip r:embed="rId4" cstate="print"/>
          <a:srcRect/>
          <a:stretch>
            <a:fillRect/>
          </a:stretch>
        </p:blipFill>
        <p:spPr bwMode="auto">
          <a:xfrm>
            <a:off x="714348" y="928670"/>
            <a:ext cx="3286148" cy="4714908"/>
          </a:xfrm>
          <a:prstGeom prst="rect">
            <a:avLst/>
          </a:prstGeom>
          <a:noFill/>
          <a:ln w="9525">
            <a:noFill/>
            <a:miter lim="800000"/>
            <a:headEnd/>
            <a:tailEnd/>
          </a:ln>
        </p:spPr>
      </p:pic>
      <p:sp>
        <p:nvSpPr>
          <p:cNvPr id="21506" name="AutoShape 2" descr="data:image/jpeg;base64,/9j/4AAQSkZJRgABAQAAAQABAAD/2wCEAAkGBxQSEhUQEhQQEhASEBUUEBcVFBASEBAQFRQWFhQWFBUYHCggGBolGxQUITEhJSorLi4uFx8zODMsNygtLisBCgoKDg0OFxAQGSscGBwrKysrKzAsKysrKywrKysrKywrLDc3NysrNysrKysrKysrKysrKywrKysrKysrKysrK//AABEIALQA8AMBIgACEQEDEQH/xAAcAAEAAQUBAQAAAAAAAAAAAAAAAwECBQYHBAj/xAA8EAACAQMABwUECAYCAwAAAAAAAQIDBBEFBhIhMUFRBxNhcYEiMpGxFCNCUmKhwdEzcnOSsvCC0kNTVP/EABcBAQEBAQAAAAAAAAAAAAAAAAABAgP/xAAcEQEBAQADAAMAAAAAAAAAAAAAARECMWEDEhP/2gAMAwEAAhEDEQA/AO4gFGwKgt20FJAXAFHICoLdtFdoCoLdoq2BUAAAAAAAAAt2gLhk1/Teullabq1empfdi9uf9sd5pele2ehFN0KFSr4ylGmvgk2B1QHz7d9ut490La2h5upN/oeCXbZpL7tql/Tf/YD6RyD5xo9ul+n7dO2kv5Zx+TMxo/t+lnFazi11p1Wn8JRfzA7qmVOeaF7YNH18KcqtvJ8qsd39yyjebDSVKvHbo1KdWPWElL5AeoFu2iqYFQUTKgCOqSEdYCyEMiUcFFnkVissC/a3EfEkqLcW0gK90VawiQsqcAI4cSZohp8SYCoAAAAAAa1r1rXDR1vKtLEqjzGjDONqWOL8FzAk1u1vt9HU+8uJraediC/iT8l+pwDXDtXvL3MKcnbUH9mm/bkvxT/Y1PTGla99cOrUcqlWpLcunRRXJG8ardllSridx7K5R37vPqBzmjCc3iKlJvjxeX4myaN1crzi1svL83+Syd00JqFQpJJQT81u+BtFDRMYRwkkuiSSKPni27O7mX2Z/wBqj82e6PZbcPlNesD6ApWUehN3C4YIPnG77LLnGVGbx02ZGGudSrilxi1/NCUc+vA+qpWkccDyVLCL5AfJVxYVIfZyuq9ovtNN1qElOlOdOcXucZNP/fA+m9Kao0am9wi313J/FGg6wdmkWm6ePKS3+jQGP1U7ZqkMQvY97Br+LDCqx8XHhL0wdp0LpijdUlWt6kKtN84vOH0l0Z8t6d1WrW7eYtxWXw9pL04+hj9VtabjR9bvreWM+/F74VF0kgPsRIqa3qNrfR0nQVal7M44VWm3mVOX7dGbIAI6qJCgFlNFmy0yYqBbjKI5QZKVAg3lzW4lAHn2WV3k4AoioAAAAUZ82dsumpXV7KnDLVOSo0lxy0/ax4uXyPpKTOCal6G+kX0bmaz3Tryf9XvcLPllhK2Ps27P4WsFUqpTuZrM28NU/wAMf1Z06hZxXL5ENhSwj3xCCiJx3F5QNIoLeVqRJABbT4FkqZKAPPhkTo54ntKNAazpTQcaiw4pr/eHQ49r12e7Ga1Fb1lyjjGfLHM+hJIxmk7RSTCa+XtRtZKmj7uFaG+HCrHONuHNP8z6xsrmNWEasHmE4KUX1jJJr5nzV2q6s/Rq0bmksU6ksTwt0anJ+p1/sW0k62j1CWc0Kjp7/utKcf8AILG/AAAAAAAAAAAAAAAAAACOozlOpTVHSN3aywnUn3tHxjKWZpeXH0Z1SsziOuO2q0bmi9m4oTzB/eWc7LA7TSPTE1bUzWqlf0duHs1Y4Vann2qcv1j0ZtCYRcAgFAAAAAAoyoCLGQ1CdkFUI532n6JVW0qx5pJrzysfMn7EqGzb3D+y7pqHRqEVHKLu07Sio2+wt9au1CjHdlvO9+S3GxahaK+i2VGjzUW5+M3vZKsbGACqAAAAAAAAAAAAAAKZGQLKkTjGu1J0604vgnleMXvOv6Rv40lmX7Jeb5Gv6UtaVacatSlCcsYhl7UXz3+JBwx1qtCqrm12o1opv2ftrmmvteR1fUvtKp3OKVaKo3GFuclsT67LfimZ2ho5SwtmKiuCSwl5Y5+JwjtLsZUL6WytiDaWzvcOC2ZpPhlck+TCcpvTvi1toKWzKTi880zL2ukqdRZhOLXg0fMVnpyWyltTbXGM/bjjwl7y9UZbRutEqbzFyh1XvRZccr9o+kVUK7aOOaN7Qlwml5xlj8mZ+214ote/KPmmXGb8vKdx0TbXUbaNFWulH/2r8/2IK+vlNe7KUvKL+YT9vHQdoslVRym97QKr93ZprrLGcHktdf55y5zq44qnT2vz4L1ZHScvHYdvmaxrdrlQsY+29utJfV0o+/J9X92PizmOme0K8rNxpYtoeanUa88Yi/iYCzo+05ycp1HvlKTzJvxbDc1sOi3Vu7n6XctOq1inFZ2aUOi/3xO4WEMQiukUcn1Ms3VrRiuC3yfSKOvwRK0vABQAAAAAAAAAAAtmR3VzGnFznKMILi5NJI5drf2pJZo2njtVGv8ACP6sDdtYtaKNnHNWa2vswT9uXpyRotp2wJzcalBKD92UJPMV+JP3vTBy2/v51W5SlKUm97bbZ56Fvz3/AKgfRNG8V1FVI7M4SWYywn8Oh4dKXPdVaNDu9mnWjJKcXlKrHDSceTxlp534NH7LNMSp3DtpP6mtB4X3Kkd6a8Gk0/JG/wClLpznTp01nFSLcscEuPqTBlIXf1e09zSw1wWUfPOv2npXVzKOViM8PD2knHOMP1Poapo3vG8+6+XL1Nb1i7Lra5TlBdzVxulHhnxRRwijTS5FfzNq03qJeWuXKn3kF9unmSx1ceKNTbwXRbOC5bikcrhJoSkExpkSKrP78vjL9y5VJc5P88kaL4jUyL4R/wBwj1d82sNya6Ntr4HmiT0YNtKKbk+CSbb8kuI1ciakzL6ItJ1pqlSi5zk9yXzfRGb1c7OLq4xKovo9LrJfWNeEP3OuavauULKGzRjvfvTe+cn4vkQRap6vK0pbL9qrLDqSxxfReBnwAAAAAAAAAAKZPHpTSlK3g6lacYQXXi/BLmB7GzVNbNebeyTjlVay+xF8Hy2nyOe65dqk6uaVrmlT3py/8k/+qOY3FeU3xz+oGw61a6XF7LNSTUFnZgniEfQ12lFtktC1bPYkoeYFitN3qemEsLCIYOVR4in4dTdtWNR5zxOrlLpzAh7ONB1Kl3Gph93TUnKXJNrCWfU7NRsYrfhEWhNFKjFQisRxw8epmVECKEsci9Syi7YRXZA8+TFaV1dtbn+NQpTfXGJfFGdURsgc5veyGzqb6cq9F9E4zj8JfuYav2J7/YvN34qOflI7AgBxldilX/66WP6Ms/5nqodi337v+2j+8zrgA0DR/ZNZU983WrP8UlFfCKNs0XoK3t1ijRp0/FRW18XvMmAKIqAAAAAAAAAAKSeDD6wax0LOO1Wmk8ezFYc5eS6eJxPXTtLr3eadP6qj92Ly3/NLn5AdH1w7S6NrmFHFassrOfq4P095nE9P6yV7ubqVZuT5b9yXRLkYqO1N/wCo91vo7qB4oUdoyNG1UVlk83GC6sit6NStLZim2+CSAtq3HKKMloLVqrcy3JpdXwNw1Y1AbxOtx6cjp+jNDRppJJJJbsAavqzqXTorOMy6tG72tmo8j1Qp4LwKJFQAAAAAAAAAAAAAAAAAAAAApk1jWrXa3s04t95WxuhF8H+J8gNiua8YRc5yjGKWZOTwkvFnMNce1WNNOlab5c6jxj/gv1Zz7WvXG4vZfWSap8oR3Qj+/qa3TtJSfUC7SWlqtebnUlKUpPLbbb/MpaWDl6mQtNGY3vcvE9U7mMPZgk2BZRtowWZEVa7b3R3E1po6rXlhZbOjar6hRjidX2n03YQGmaA1Sq3DTa2Y828nWNXNUqdBLEd/NvizP6PsIwSSRlUsICGhaqJ6EUTKgAAAAAAAAAAABH3g70CQFsZlWwKgj7wKoBICxzwVTyBcC1MuA03tM0hWo28e4k4OcmpSXHGNy8D5/uqU3PMm5Z4t73nnk+mNa9FfSradJPE8Zpvjiay16Hz1c06kfanDZq05ONSL4ScXvx4MDGxt8YMnZyjGOZcUR3V5H7CwnvXqTaL0NVuHiKfi9+APNc3cqktlcPDibNq5qbOs1KacY+W9m46saixpJSktqWOLN6srOMNwGJ0HqzCjFKMUtxsVO2UVwJkkJPcBDEnIIcSfIFQAAAAAAAAAAKFSjAgaL3FYLH+omsAIcSs3vJKZFLiBfGHUu2EVjIrkCGpxJKfAjqcSSnwAuwVKZKgUkjSdb9S/pDdSlhTkvbT3Kfj5m7lGBx7Q3ZnPazWWEnw4nQtF6uwpJJJJLwM/gqBHSp4WMFJUyUAQ92/AuUN2CQAQ92x3bJgBSJUAAAAAAAAAAUZUAQqmX1I5LwBHCOCs4ZLwBD3bKwgSgCKVMp3TJgBZCOC8AAAAAAAAAAAAAAAAAAAAAAAAAAAAAAAAAAAAAAAAAD//2Q==">
            <a:hlinkClick r:id="rId5"/>
          </p:cNvPr>
          <p:cNvSpPr>
            <a:spLocks noChangeAspect="1" noChangeArrowheads="1"/>
          </p:cNvSpPr>
          <p:nvPr/>
        </p:nvSpPr>
        <p:spPr bwMode="auto">
          <a:xfrm>
            <a:off x="106363" y="-1028700"/>
            <a:ext cx="2857500"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08" name="AutoShape 4" descr="data:image/jpeg;base64,/9j/4AAQSkZJRgABAQAAAQABAAD/2wCEAAkGBxQSEhUQEhQQEhASEBUUEBcVFBASEBAQFRQWFhQWFBUYHCggGBolGxQUITEhJSorLi4uFx8zODMsNygtLisBCgoKDg0OFxAQGSscGBwrKysrKzAsKysrKywrKysrKywrLDc3NysrNysrKysrKysrKysrKywrKysrKysrKysrK//AABEIALQA8AMBIgACEQEDEQH/xAAcAAEAAQUBAQAAAAAAAAAAAAAAAwECBQYHBAj/xAA8EAACAQMABwUECAYCAwAAAAAAAQIDBBEFBhIhMUFRBxNhcYEiMpGxFCNCUmKhwdEzcnOSsvCC0kNTVP/EABcBAQEBAQAAAAAAAAAAAAAAAAABAgP/xAAcEQEBAQADAAMAAAAAAAAAAAAAARECMWEDEhP/2gAMAwEAAhEDEQA/AO4gFGwKgt20FJAXAFHICoLdtFdoCoLdoq2BUAAAAAAAAAt2gLhk1/Teullabq1empfdi9uf9sd5pele2ehFN0KFSr4ylGmvgk2B1QHz7d9ut490La2h5upN/oeCXbZpL7tql/Tf/YD6RyD5xo9ul+n7dO2kv5Zx+TMxo/t+lnFazi11p1Wn8JRfzA7qmVOeaF7YNH18KcqtvJ8qsd39yyjebDSVKvHbo1KdWPWElL5AeoFu2iqYFQUTKgCOqSEdYCyEMiUcFFnkVissC/a3EfEkqLcW0gK90VawiQsqcAI4cSZohp8SYCoAAAAAAa1r1rXDR1vKtLEqjzGjDONqWOL8FzAk1u1vt9HU+8uJraediC/iT8l+pwDXDtXvL3MKcnbUH9mm/bkvxT/Y1PTGla99cOrUcqlWpLcunRRXJG8ardllSridx7K5R37vPqBzmjCc3iKlJvjxeX4myaN1crzi1svL83+Syd00JqFQpJJQT81u+BtFDRMYRwkkuiSSKPni27O7mX2Z/wBqj82e6PZbcPlNesD6ApWUehN3C4YIPnG77LLnGVGbx02ZGGudSrilxi1/NCUc+vA+qpWkccDyVLCL5AfJVxYVIfZyuq9ovtNN1qElOlOdOcXucZNP/fA+m9Kao0am9wi313J/FGg6wdmkWm6ePKS3+jQGP1U7ZqkMQvY97Br+LDCqx8XHhL0wdp0LpijdUlWt6kKtN84vOH0l0Z8t6d1WrW7eYtxWXw9pL04+hj9VtabjR9bvreWM+/F74VF0kgPsRIqa3qNrfR0nQVal7M44VWm3mVOX7dGbIAI6qJCgFlNFmy0yYqBbjKI5QZKVAg3lzW4lAHn2WV3k4AoioAAAAUZ82dsumpXV7KnDLVOSo0lxy0/ax4uXyPpKTOCal6G+kX0bmaz3Tryf9XvcLPllhK2Ps27P4WsFUqpTuZrM28NU/wAMf1Z06hZxXL5ENhSwj3xCCiJx3F5QNIoLeVqRJABbT4FkqZKAPPhkTo54ntKNAazpTQcaiw4pr/eHQ49r12e7Ga1Fb1lyjjGfLHM+hJIxmk7RSTCa+XtRtZKmj7uFaG+HCrHONuHNP8z6xsrmNWEasHmE4KUX1jJJr5nzV2q6s/Rq0bmksU6ksTwt0anJ+p1/sW0k62j1CWc0Kjp7/utKcf8AILG/AAAAAAAAAAAAAAAAAACOozlOpTVHSN3aywnUn3tHxjKWZpeXH0Z1SsziOuO2q0bmi9m4oTzB/eWc7LA7TSPTE1bUzWqlf0duHs1Y4Vann2qcv1j0ZtCYRcAgFAAAAAAoyoCLGQ1CdkFUI532n6JVW0qx5pJrzysfMn7EqGzb3D+y7pqHRqEVHKLu07Sio2+wt9au1CjHdlvO9+S3GxahaK+i2VGjzUW5+M3vZKsbGACqAAAAAAAAAAAAAAKZGQLKkTjGu1J0604vgnleMXvOv6Rv40lmX7Jeb5Gv6UtaVacatSlCcsYhl7UXz3+JBwx1qtCqrm12o1opv2ftrmmvteR1fUvtKp3OKVaKo3GFuclsT67LfimZ2ho5SwtmKiuCSwl5Y5+JwjtLsZUL6WytiDaWzvcOC2ZpPhlck+TCcpvTvi1toKWzKTi880zL2ukqdRZhOLXg0fMVnpyWyltTbXGM/bjjwl7y9UZbRutEqbzFyh1XvRZccr9o+kVUK7aOOaN7Qlwml5xlj8mZ+214ote/KPmmXGb8vKdx0TbXUbaNFWulH/2r8/2IK+vlNe7KUvKL+YT9vHQdoslVRym97QKr93ZprrLGcHktdf55y5zq44qnT2vz4L1ZHScvHYdvmaxrdrlQsY+29utJfV0o+/J9X92PizmOme0K8rNxpYtoeanUa88Yi/iYCzo+05ycp1HvlKTzJvxbDc1sOi3Vu7n6XctOq1inFZ2aUOi/3xO4WEMQiukUcn1Ms3VrRiuC3yfSKOvwRK0vABQAAAAAAAAAAAtmR3VzGnFznKMILi5NJI5drf2pJZo2njtVGv8ACP6sDdtYtaKNnHNWa2vswT9uXpyRotp2wJzcalBKD92UJPMV+JP3vTBy2/v51W5SlKUm97bbZ56Fvz3/AKgfRNG8V1FVI7M4SWYywn8Oh4dKXPdVaNDu9mnWjJKcXlKrHDSceTxlp534NH7LNMSp3DtpP6mtB4X3Kkd6a8Gk0/JG/wClLpznTp01nFSLcscEuPqTBlIXf1e09zSw1wWUfPOv2npXVzKOViM8PD2knHOMP1Poapo3vG8+6+XL1Nb1i7Lra5TlBdzVxulHhnxRRwijTS5FfzNq03qJeWuXKn3kF9unmSx1ceKNTbwXRbOC5bikcrhJoSkExpkSKrP78vjL9y5VJc5P88kaL4jUyL4R/wBwj1d82sNya6Ntr4HmiT0YNtKKbk+CSbb8kuI1ciakzL6ItJ1pqlSi5zk9yXzfRGb1c7OLq4xKovo9LrJfWNeEP3OuavauULKGzRjvfvTe+cn4vkQRap6vK0pbL9qrLDqSxxfReBnwAAAAAAAAAAKZPHpTSlK3g6lacYQXXi/BLmB7GzVNbNebeyTjlVay+xF8Hy2nyOe65dqk6uaVrmlT3py/8k/+qOY3FeU3xz+oGw61a6XF7LNSTUFnZgniEfQ12lFtktC1bPYkoeYFitN3qemEsLCIYOVR4in4dTdtWNR5zxOrlLpzAh7ONB1Kl3Gph93TUnKXJNrCWfU7NRsYrfhEWhNFKjFQisRxw8epmVECKEsci9Syi7YRXZA8+TFaV1dtbn+NQpTfXGJfFGdURsgc5veyGzqb6cq9F9E4zj8JfuYav2J7/YvN34qOflI7AgBxldilX/66WP6Ms/5nqodi337v+2j+8zrgA0DR/ZNZU983WrP8UlFfCKNs0XoK3t1ijRp0/FRW18XvMmAKIqAAAAAAAAAAKSeDD6wax0LOO1Wmk8ezFYc5eS6eJxPXTtLr3eadP6qj92Ly3/NLn5AdH1w7S6NrmFHFassrOfq4P095nE9P6yV7ubqVZuT5b9yXRLkYqO1N/wCo91vo7qB4oUdoyNG1UVlk83GC6sit6NStLZim2+CSAtq3HKKMloLVqrcy3JpdXwNw1Y1AbxOtx6cjp+jNDRppJJJJbsAavqzqXTorOMy6tG72tmo8j1Qp4LwKJFQAAAAAAAAAAAAAAAAAAAAApk1jWrXa3s04t95WxuhF8H+J8gNiua8YRc5yjGKWZOTwkvFnMNce1WNNOlab5c6jxj/gv1Zz7WvXG4vZfWSap8oR3Qj+/qa3TtJSfUC7SWlqtebnUlKUpPLbbb/MpaWDl6mQtNGY3vcvE9U7mMPZgk2BZRtowWZEVa7b3R3E1po6rXlhZbOjar6hRjidX2n03YQGmaA1Sq3DTa2Y828nWNXNUqdBLEd/NvizP6PsIwSSRlUsICGhaqJ6EUTKgAAAAAAAAAAABH3g70CQFsZlWwKgj7wKoBICxzwVTyBcC1MuA03tM0hWo28e4k4OcmpSXHGNy8D5/uqU3PMm5Z4t73nnk+mNa9FfSradJPE8Zpvjiay16Hz1c06kfanDZq05ONSL4ScXvx4MDGxt8YMnZyjGOZcUR3V5H7CwnvXqTaL0NVuHiKfi9+APNc3cqktlcPDibNq5qbOs1KacY+W9m46saixpJSktqWOLN6srOMNwGJ0HqzCjFKMUtxsVO2UVwJkkJPcBDEnIIcSfIFQAAAAAAAAAAKFSjAgaL3FYLH+omsAIcSs3vJKZFLiBfGHUu2EVjIrkCGpxJKfAjqcSSnwAuwVKZKgUkjSdb9S/pDdSlhTkvbT3Kfj5m7lGBx7Q3ZnPazWWEnw4nQtF6uwpJJJJLwM/gqBHSp4WMFJUyUAQ92/AuUN2CQAQ92x3bJgBSJUAAAAAAAAAAUZUAQqmX1I5LwBHCOCs4ZLwBD3bKwgSgCKVMp3TJgBZCOC8AAAAAAAAAAAAAAAAAAAAAAAAAAAAAAAAAAAAAAAAAD//2Q==">
            <a:hlinkClick r:id="rId5"/>
          </p:cNvPr>
          <p:cNvSpPr>
            <a:spLocks noChangeAspect="1" noChangeArrowheads="1"/>
          </p:cNvSpPr>
          <p:nvPr/>
        </p:nvSpPr>
        <p:spPr bwMode="auto">
          <a:xfrm>
            <a:off x="106363" y="-1028700"/>
            <a:ext cx="2857500"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10" name="AutoShape 6" descr="data:image/jpeg;base64,/9j/4AAQSkZJRgABAQAAAQABAAD/2wCEAAkGBxQSEhUQEhQQEhASEBUUEBcVFBASEBAQFRQWFhQWFBUYHCggGBolGxQUITEhJSorLi4uFx8zODMsNygtLisBCgoKDg0OFxAQGSscGBwrKysrKzAsKysrKywrKysrKywrLDc3NysrNysrKysrKysrKysrKywrKysrKysrKysrK//AABEIALQA8AMBIgACEQEDEQH/xAAcAAEAAQUBAQAAAAAAAAAAAAAAAwECBQYHBAj/xAA8EAACAQMABwUECAYCAwAAAAAAAQIDBBEFBhIhMUFRBxNhcYEiMpGxFCNCUmKhwdEzcnOSsvCC0kNTVP/EABcBAQEBAQAAAAAAAAAAAAAAAAABAgP/xAAcEQEBAQADAAMAAAAAAAAAAAAAARECMWEDEhP/2gAMAwEAAhEDEQA/AO4gFGwKgt20FJAXAFHICoLdtFdoCoLdoq2BUAAAAAAAAAt2gLhk1/Teullabq1empfdi9uf9sd5pele2ehFN0KFSr4ylGmvgk2B1QHz7d9ut490La2h5upN/oeCXbZpL7tql/Tf/YD6RyD5xo9ul+n7dO2kv5Zx+TMxo/t+lnFazi11p1Wn8JRfzA7qmVOeaF7YNH18KcqtvJ8qsd39yyjebDSVKvHbo1KdWPWElL5AeoFu2iqYFQUTKgCOqSEdYCyEMiUcFFnkVissC/a3EfEkqLcW0gK90VawiQsqcAI4cSZohp8SYCoAAAAAAa1r1rXDR1vKtLEqjzGjDONqWOL8FzAk1u1vt9HU+8uJraediC/iT8l+pwDXDtXvL3MKcnbUH9mm/bkvxT/Y1PTGla99cOrUcqlWpLcunRRXJG8ardllSridx7K5R37vPqBzmjCc3iKlJvjxeX4myaN1crzi1svL83+Syd00JqFQpJJQT81u+BtFDRMYRwkkuiSSKPni27O7mX2Z/wBqj82e6PZbcPlNesD6ApWUehN3C4YIPnG77LLnGVGbx02ZGGudSrilxi1/NCUc+vA+qpWkccDyVLCL5AfJVxYVIfZyuq9ovtNN1qElOlOdOcXucZNP/fA+m9Kao0am9wi313J/FGg6wdmkWm6ePKS3+jQGP1U7ZqkMQvY97Br+LDCqx8XHhL0wdp0LpijdUlWt6kKtN84vOH0l0Z8t6d1WrW7eYtxWXw9pL04+hj9VtabjR9bvreWM+/F74VF0kgPsRIqa3qNrfR0nQVal7M44VWm3mVOX7dGbIAI6qJCgFlNFmy0yYqBbjKI5QZKVAg3lzW4lAHn2WV3k4AoioAAAAUZ82dsumpXV7KnDLVOSo0lxy0/ax4uXyPpKTOCal6G+kX0bmaz3Tryf9XvcLPllhK2Ps27P4WsFUqpTuZrM28NU/wAMf1Z06hZxXL5ENhSwj3xCCiJx3F5QNIoLeVqRJABbT4FkqZKAPPhkTo54ntKNAazpTQcaiw4pr/eHQ49r12e7Ga1Fb1lyjjGfLHM+hJIxmk7RSTCa+XtRtZKmj7uFaG+HCrHONuHNP8z6xsrmNWEasHmE4KUX1jJJr5nzV2q6s/Rq0bmksU6ksTwt0anJ+p1/sW0k62j1CWc0Kjp7/utKcf8AILG/AAAAAAAAAAAAAAAAAACOozlOpTVHSN3aywnUn3tHxjKWZpeXH0Z1SsziOuO2q0bmi9m4oTzB/eWc7LA7TSPTE1bUzWqlf0duHs1Y4Vann2qcv1j0ZtCYRcAgFAAAAAAoyoCLGQ1CdkFUI532n6JVW0qx5pJrzysfMn7EqGzb3D+y7pqHRqEVHKLu07Sio2+wt9au1CjHdlvO9+S3GxahaK+i2VGjzUW5+M3vZKsbGACqAAAAAAAAAAAAAAKZGQLKkTjGu1J0604vgnleMXvOv6Rv40lmX7Jeb5Gv6UtaVacatSlCcsYhl7UXz3+JBwx1qtCqrm12o1opv2ftrmmvteR1fUvtKp3OKVaKo3GFuclsT67LfimZ2ho5SwtmKiuCSwl5Y5+JwjtLsZUL6WytiDaWzvcOC2ZpPhlck+TCcpvTvi1toKWzKTi880zL2ukqdRZhOLXg0fMVnpyWyltTbXGM/bjjwl7y9UZbRutEqbzFyh1XvRZccr9o+kVUK7aOOaN7Qlwml5xlj8mZ+214ote/KPmmXGb8vKdx0TbXUbaNFWulH/2r8/2IK+vlNe7KUvKL+YT9vHQdoslVRym97QKr93ZprrLGcHktdf55y5zq44qnT2vz4L1ZHScvHYdvmaxrdrlQsY+29utJfV0o+/J9X92PizmOme0K8rNxpYtoeanUa88Yi/iYCzo+05ycp1HvlKTzJvxbDc1sOi3Vu7n6XctOq1inFZ2aUOi/3xO4WEMQiukUcn1Ms3VrRiuC3yfSKOvwRK0vABQAAAAAAAAAAAtmR3VzGnFznKMILi5NJI5drf2pJZo2njtVGv8ACP6sDdtYtaKNnHNWa2vswT9uXpyRotp2wJzcalBKD92UJPMV+JP3vTBy2/v51W5SlKUm97bbZ56Fvz3/AKgfRNG8V1FVI7M4SWYywn8Oh4dKXPdVaNDu9mnWjJKcXlKrHDSceTxlp534NH7LNMSp3DtpP6mtB4X3Kkd6a8Gk0/JG/wClLpznTp01nFSLcscEuPqTBlIXf1e09zSw1wWUfPOv2npXVzKOViM8PD2knHOMP1Poapo3vG8+6+XL1Nb1i7Lra5TlBdzVxulHhnxRRwijTS5FfzNq03qJeWuXKn3kF9unmSx1ceKNTbwXRbOC5bikcrhJoSkExpkSKrP78vjL9y5VJc5P88kaL4jUyL4R/wBwj1d82sNya6Ntr4HmiT0YNtKKbk+CSbb8kuI1ciakzL6ItJ1pqlSi5zk9yXzfRGb1c7OLq4xKovo9LrJfWNeEP3OuavauULKGzRjvfvTe+cn4vkQRap6vK0pbL9qrLDqSxxfReBnwAAAAAAAAAAKZPHpTSlK3g6lacYQXXi/BLmB7GzVNbNebeyTjlVay+xF8Hy2nyOe65dqk6uaVrmlT3py/8k/+qOY3FeU3xz+oGw61a6XF7LNSTUFnZgniEfQ12lFtktC1bPYkoeYFitN3qemEsLCIYOVR4in4dTdtWNR5zxOrlLpzAh7ONB1Kl3Gph93TUnKXJNrCWfU7NRsYrfhEWhNFKjFQisRxw8epmVECKEsci9Syi7YRXZA8+TFaV1dtbn+NQpTfXGJfFGdURsgc5veyGzqb6cq9F9E4zj8JfuYav2J7/YvN34qOflI7AgBxldilX/66WP6Ms/5nqodi337v+2j+8zrgA0DR/ZNZU983WrP8UlFfCKNs0XoK3t1ijRp0/FRW18XvMmAKIqAAAAAAAAAAKSeDD6wax0LOO1Wmk8ezFYc5eS6eJxPXTtLr3eadP6qj92Ly3/NLn5AdH1w7S6NrmFHFassrOfq4P095nE9P6yV7ubqVZuT5b9yXRLkYqO1N/wCo91vo7qB4oUdoyNG1UVlk83GC6sit6NStLZim2+CSAtq3HKKMloLVqrcy3JpdXwNw1Y1AbxOtx6cjp+jNDRppJJJJbsAavqzqXTorOMy6tG72tmo8j1Qp4LwKJFQAAAAAAAAAAAAAAAAAAAAApk1jWrXa3s04t95WxuhF8H+J8gNiua8YRc5yjGKWZOTwkvFnMNce1WNNOlab5c6jxj/gv1Zz7WvXG4vZfWSap8oR3Qj+/qa3TtJSfUC7SWlqtebnUlKUpPLbbb/MpaWDl6mQtNGY3vcvE9U7mMPZgk2BZRtowWZEVa7b3R3E1po6rXlhZbOjar6hRjidX2n03YQGmaA1Sq3DTa2Y828nWNXNUqdBLEd/NvizP6PsIwSSRlUsICGhaqJ6EUTKgAAAAAAAAAAABH3g70CQFsZlWwKgj7wKoBICxzwVTyBcC1MuA03tM0hWo28e4k4OcmpSXHGNy8D5/uqU3PMm5Z4t73nnk+mNa9FfSradJPE8Zpvjiay16Hz1c06kfanDZq05ONSL4ScXvx4MDGxt8YMnZyjGOZcUR3V5H7CwnvXqTaL0NVuHiKfi9+APNc3cqktlcPDibNq5qbOs1KacY+W9m46saixpJSktqWOLN6srOMNwGJ0HqzCjFKMUtxsVO2UVwJkkJPcBDEnIIcSfIFQAAAAAAAAAAKFSjAgaL3FYLH+omsAIcSs3vJKZFLiBfGHUu2EVjIrkCGpxJKfAjqcSSnwAuwVKZKgUkjSdb9S/pDdSlhTkvbT3Kfj5m7lGBx7Q3ZnPazWWEnw4nQtF6uwpJJJJLwM/gqBHSp4WMFJUyUAQ92/AuUN2CQAQ92x3bJgBSJUAAAAAAAAAAUZUAQqmX1I5LwBHCOCs4ZLwBD3bKwgSgCKVMp3TJgBZCOC8AAAAAAAAAAAAAAAAAAAAAAAAAAAAAAAAAAAAAAAAAD//2Q==">
            <a:hlinkClick r:id="rId5"/>
          </p:cNvPr>
          <p:cNvSpPr>
            <a:spLocks noChangeAspect="1" noChangeArrowheads="1"/>
          </p:cNvSpPr>
          <p:nvPr/>
        </p:nvSpPr>
        <p:spPr bwMode="auto">
          <a:xfrm>
            <a:off x="106363" y="-1028700"/>
            <a:ext cx="2857500"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12" name="AutoShape 8" descr="data:image/jpeg;base64,/9j/4AAQSkZJRgABAQAAAQABAAD/2wCEAAkGBxQSEhUQEhQQEhASEBUUEBcVFBASEBAQFRQWFhQWFBUYHCggGBolGxQUITEhJSorLi4uFx8zODMsNygtLisBCgoKDg0OFxAQGSscGBwrKysrKzAsKysrKywrKysrKywrLDc3NysrNysrKysrKysrKysrKywrKysrKysrKysrK//AABEIALQA8AMBIgACEQEDEQH/xAAcAAEAAQUBAQAAAAAAAAAAAAAAAwECBQYHBAj/xAA8EAACAQMABwUECAYCAwAAAAAAAQIDBBEFBhIhMUFRBxNhcYEiMpGxFCNCUmKhwdEzcnOSsvCC0kNTVP/EABcBAQEBAQAAAAAAAAAAAAAAAAABAgP/xAAcEQEBAQADAAMAAAAAAAAAAAAAARECMWEDEhP/2gAMAwEAAhEDEQA/AO4gFGwKgt20FJAXAFHICoLdtFdoCoLdoq2BUAAAAAAAAAt2gLhk1/Teullabq1empfdi9uf9sd5pele2ehFN0KFSr4ylGmvgk2B1QHz7d9ut490La2h5upN/oeCXbZpL7tql/Tf/YD6RyD5xo9ul+n7dO2kv5Zx+TMxo/t+lnFazi11p1Wn8JRfzA7qmVOeaF7YNH18KcqtvJ8qsd39yyjebDSVKvHbo1KdWPWElL5AeoFu2iqYFQUTKgCOqSEdYCyEMiUcFFnkVissC/a3EfEkqLcW0gK90VawiQsqcAI4cSZohp8SYCoAAAAAAa1r1rXDR1vKtLEqjzGjDONqWOL8FzAk1u1vt9HU+8uJraediC/iT8l+pwDXDtXvL3MKcnbUH9mm/bkvxT/Y1PTGla99cOrUcqlWpLcunRRXJG8ardllSridx7K5R37vPqBzmjCc3iKlJvjxeX4myaN1crzi1svL83+Syd00JqFQpJJQT81u+BtFDRMYRwkkuiSSKPni27O7mX2Z/wBqj82e6PZbcPlNesD6ApWUehN3C4YIPnG77LLnGVGbx02ZGGudSrilxi1/NCUc+vA+qpWkccDyVLCL5AfJVxYVIfZyuq9ovtNN1qElOlOdOcXucZNP/fA+m9Kao0am9wi313J/FGg6wdmkWm6ePKS3+jQGP1U7ZqkMQvY97Br+LDCqx8XHhL0wdp0LpijdUlWt6kKtN84vOH0l0Z8t6d1WrW7eYtxWXw9pL04+hj9VtabjR9bvreWM+/F74VF0kgPsRIqa3qNrfR0nQVal7M44VWm3mVOX7dGbIAI6qJCgFlNFmy0yYqBbjKI5QZKVAg3lzW4lAHn2WV3k4AoioAAAAUZ82dsumpXV7KnDLVOSo0lxy0/ax4uXyPpKTOCal6G+kX0bmaz3Tryf9XvcLPllhK2Ps27P4WsFUqpTuZrM28NU/wAMf1Z06hZxXL5ENhSwj3xCCiJx3F5QNIoLeVqRJABbT4FkqZKAPPhkTo54ntKNAazpTQcaiw4pr/eHQ49r12e7Ga1Fb1lyjjGfLHM+hJIxmk7RSTCa+XtRtZKmj7uFaG+HCrHONuHNP8z6xsrmNWEasHmE4KUX1jJJr5nzV2q6s/Rq0bmksU6ksTwt0anJ+p1/sW0k62j1CWc0Kjp7/utKcf8AILG/AAAAAAAAAAAAAAAAAACOozlOpTVHSN3aywnUn3tHxjKWZpeXH0Z1SsziOuO2q0bmi9m4oTzB/eWc7LA7TSPTE1bUzWqlf0duHs1Y4Vann2qcv1j0ZtCYRcAgFAAAAAAoyoCLGQ1CdkFUI532n6JVW0qx5pJrzysfMn7EqGzb3D+y7pqHRqEVHKLu07Sio2+wt9au1CjHdlvO9+S3GxahaK+i2VGjzUW5+M3vZKsbGACqAAAAAAAAAAAAAAKZGQLKkTjGu1J0604vgnleMXvOv6Rv40lmX7Jeb5Gv6UtaVacatSlCcsYhl7UXz3+JBwx1qtCqrm12o1opv2ftrmmvteR1fUvtKp3OKVaKo3GFuclsT67LfimZ2ho5SwtmKiuCSwl5Y5+JwjtLsZUL6WytiDaWzvcOC2ZpPhlck+TCcpvTvi1toKWzKTi880zL2ukqdRZhOLXg0fMVnpyWyltTbXGM/bjjwl7y9UZbRutEqbzFyh1XvRZccr9o+kVUK7aOOaN7Qlwml5xlj8mZ+214ote/KPmmXGb8vKdx0TbXUbaNFWulH/2r8/2IK+vlNe7KUvKL+YT9vHQdoslVRym97QKr93ZprrLGcHktdf55y5zq44qnT2vz4L1ZHScvHYdvmaxrdrlQsY+29utJfV0o+/J9X92PizmOme0K8rNxpYtoeanUa88Yi/iYCzo+05ycp1HvlKTzJvxbDc1sOi3Vu7n6XctOq1inFZ2aUOi/3xO4WEMQiukUcn1Ms3VrRiuC3yfSKOvwRK0vABQAAAAAAAAAAAtmR3VzGnFznKMILi5NJI5drf2pJZo2njtVGv8ACP6sDdtYtaKNnHNWa2vswT9uXpyRotp2wJzcalBKD92UJPMV+JP3vTBy2/v51W5SlKUm97bbZ56Fvz3/AKgfRNG8V1FVI7M4SWYywn8Oh4dKXPdVaNDu9mnWjJKcXlKrHDSceTxlp534NH7LNMSp3DtpP6mtB4X3Kkd6a8Gk0/JG/wClLpznTp01nFSLcscEuPqTBlIXf1e09zSw1wWUfPOv2npXVzKOViM8PD2knHOMP1Poapo3vG8+6+XL1Nb1i7Lra5TlBdzVxulHhnxRRwijTS5FfzNq03qJeWuXKn3kF9unmSx1ceKNTbwXRbOC5bikcrhJoSkExpkSKrP78vjL9y5VJc5P88kaL4jUyL4R/wBwj1d82sNya6Ntr4HmiT0YNtKKbk+CSbb8kuI1ciakzL6ItJ1pqlSi5zk9yXzfRGb1c7OLq4xKovo9LrJfWNeEP3OuavauULKGzRjvfvTe+cn4vkQRap6vK0pbL9qrLDqSxxfReBnwAAAAAAAAAAKZPHpTSlK3g6lacYQXXi/BLmB7GzVNbNebeyTjlVay+xF8Hy2nyOe65dqk6uaVrmlT3py/8k/+qOY3FeU3xz+oGw61a6XF7LNSTUFnZgniEfQ12lFtktC1bPYkoeYFitN3qemEsLCIYOVR4in4dTdtWNR5zxOrlLpzAh7ONB1Kl3Gph93TUnKXJNrCWfU7NRsYrfhEWhNFKjFQisRxw8epmVECKEsci9Syi7YRXZA8+TFaV1dtbn+NQpTfXGJfFGdURsgc5veyGzqb6cq9F9E4zj8JfuYav2J7/YvN34qOflI7AgBxldilX/66WP6Ms/5nqodi337v+2j+8zrgA0DR/ZNZU983WrP8UlFfCKNs0XoK3t1ijRp0/FRW18XvMmAKIqAAAAAAAAAAKSeDD6wax0LOO1Wmk8ezFYc5eS6eJxPXTtLr3eadP6qj92Ly3/NLn5AdH1w7S6NrmFHFassrOfq4P095nE9P6yV7ubqVZuT5b9yXRLkYqO1N/wCo91vo7qB4oUdoyNG1UVlk83GC6sit6NStLZim2+CSAtq3HKKMloLVqrcy3JpdXwNw1Y1AbxOtx6cjp+jNDRppJJJJbsAavqzqXTorOMy6tG72tmo8j1Qp4LwKJFQAAAAAAAAAAAAAAAAAAAAApk1jWrXa3s04t95WxuhF8H+J8gNiua8YRc5yjGKWZOTwkvFnMNce1WNNOlab5c6jxj/gv1Zz7WvXG4vZfWSap8oR3Qj+/qa3TtJSfUC7SWlqtebnUlKUpPLbbb/MpaWDl6mQtNGY3vcvE9U7mMPZgk2BZRtowWZEVa7b3R3E1po6rXlhZbOjar6hRjidX2n03YQGmaA1Sq3DTa2Y828nWNXNUqdBLEd/NvizP6PsIwSSRlUsICGhaqJ6EUTKgAAAAAAAAAAABH3g70CQFsZlWwKgj7wKoBICxzwVTyBcC1MuA03tM0hWo28e4k4OcmpSXHGNy8D5/uqU3PMm5Z4t73nnk+mNa9FfSradJPE8Zpvjiay16Hz1c06kfanDZq05ONSL4ScXvx4MDGxt8YMnZyjGOZcUR3V5H7CwnvXqTaL0NVuHiKfi9+APNc3cqktlcPDibNq5qbOs1KacY+W9m46saixpJSktqWOLN6srOMNwGJ0HqzCjFKMUtxsVO2UVwJkkJPcBDEnIIcSfIFQAAAAAAAAAAKFSjAgaL3FYLH+omsAIcSs3vJKZFLiBfGHUu2EVjIrkCGpxJKfAjqcSSnwAuwVKZKgUkjSdb9S/pDdSlhTkvbT3Kfj5m7lGBx7Q3ZnPazWWEnw4nQtF6uwpJJJJLwM/gqBHSp4WMFJUyUAQ92/AuUN2CQAQ92x3bJgBSJUAAAAAAAAAAUZUAQqmX1I5LwBHCOCs4ZLwBD3bKwgSgCKVMp3TJgBZCOC8AAAAAAAAAAAAAAAAAAAAAAAAAAAAAAAAAAAAAAAAAD//2Q==">
            <a:hlinkClick r:id="rId5"/>
          </p:cNvPr>
          <p:cNvSpPr>
            <a:spLocks noChangeAspect="1" noChangeArrowheads="1"/>
          </p:cNvSpPr>
          <p:nvPr/>
        </p:nvSpPr>
        <p:spPr bwMode="auto">
          <a:xfrm>
            <a:off x="106363" y="-1028700"/>
            <a:ext cx="2857500"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14" name="AutoShape 10" descr="data:image/jpeg;base64,/9j/4AAQSkZJRgABAQAAAQABAAD/2wCEAAkGBxASEBUUEBAUFBUQGBQQFRAUEBQVFBIQGBIWFhcRFRQYHCggGhsmHRUVITEhJSkrLi4uFx8zODMsNygtLisBCgoKDg0OFBAPFywcFBwsKywsKywsKywsLCwsLCwsNywsLDc3Kys3KysrKysrKzc3LCsrKysrKysrKysrKysrK//AABEIAQMAwwMBIgACEQEDEQH/xAAcAAEAAQUBAQAAAAAAAAAAAAAABwEDBQYIBAL/xAA8EAACAQMBBgQCCQEHBQAAAAAAAQIDBBEhBQYSMUFRByJhgXGhExQjMkJSkbHBYjNDU3KC4fAVksLR8f/EABYBAQEBAAAAAAAAAAAAAAAAAAABAv/EABkRAQEBAQEBAAAAAAAAAAAAAAABETEhQf/aAAwDAQACEQMRAD8AnEAAAAAAZYurunTi51JxhFauUmkl+oF8ZI62/wCMGzrduNPjryWnkSUf+5vU0u+8a7uf9hQhTXRtcT986BNTyDnCr4rbYb8teMfRUqP8wZctfFba8edWE/R0qf8ACQXXRYIX2X40VVj61aprrKm8P9HoSDu7v3YXmFSq8M3/AHdTEZe2uGBs4KZKgAAAAAAAAAAAAAAAAAAABQijxS8RXR4rWyl9o8xqVl+DvGL7930Aze/niVb2CdOlirX5cCflg/6muvoQTvBvLe39RuvUlLPKlHOEs50itEeW0s6lebeebzKo9dXzx6m5bvbsSelOGO9R5yXGPdafabAqvniC/Vmdst0eLGk5fqkShsrdSnBJyXEzY6GzIpaRSBiJqO5Lf91FfHIqbhP8i9myYVYLsVlYrsUQhX3LqR+7xr4PiXzMTdbHq09Wnp+KKw0/gT5V2cuxjLzY0Jc4pkxY0nczxHuLVxp3jdWhyVTnOHu/2ZNdhe061ONSlNThNZjJPRkMbd3RWsqS584Pkzxbkbz1Nl3H0dZydtUfmT1dKX518OvdEaT6D4pVFJJxeU0mmuTT6n2AAAAAAAAAAAAAACjZUsXlzGlTlUm8Rppzk+ySywNI8Vt8fqVD6Ki/t66eGudOnycvi+S9yA7W2lXqNZ5tucuq9MmU3j2pUvrudZ86kuGnF9IZ8q9kbhuXu7F4yvLHn/XPr7FkYvtX91t1lJRco4prlHk5erJFsNnqKSSwl0LtlZ4xpy09jKUqRTcW6VuuxfjS9C7GJ9MItqHoJQLmAUWHRLFW3XY9yRRxAwF3Zp9DSt7d3I1oSailJLPxJNqUjEX9tp8yVqVrfgvvBKrQna1X57NpRzzdB/dXs00SUQjs6X1HeGk1pC7Tg+2Zp4/SUfmTajLSoAAAAAAAAAAAAAaD4zbWdHZzpxfmupKl68K80v2S9zfiGfHC44ry0pdIwlVx6uWM/pEJeNM3X2a6lVacvIvj1ZNGxNnxhBRS0SNL3C2YlFS7659ZLLJLtaeEaT49NKmX4xKU0XcBnAMBIKIFcDAFEGfWCgHy0eG7p6GQaLFxHKAh3xQTp3NlUjzjVS/SpB/yyZdn1uOlCXdL9SH/ABf1q2UFzdTPt9JBfwyTt0a3FbL+mUo/P/cy3GbAAAAAAAAAAAAACD/GCLe16PrQ0/WROBD3jXQcLyyrfhalRb92/wDyQSs3ujbqNGC9F+yNyt1oaru6/s4fBfsbVQehpmvXE+snxE+0EMlUUwfSLVVKAEVUAAJFmryLzZjNubRhb0KlWo/LSi5PPV9F7vCCIl34uVX2xTgtY2kdfSesn83EkzcOWbV/55ftEhfY9WVSpUuKmsribftnL/f5E27jUmrKm3+Pin7OTx8sEbnGwAAgAAAAAAAAAAAaN4v7Hdxs2corM7dqssLLwtJfJ59jeS3WpKUXGSypJpp9U1jAEZbibQVa1pzzqvJJdpLRm82stCIqXFsfaU6FXP1avLihPpHV8MvguTJTsqyaWH2a7NY0eTTNZeDLiZYpSLyCPpMqUKsAAAqpQHzJhFJshrxU3m+tVlZ0JZp03xVprVSmume0f3foZXxI8QVDitrKXFVl5Z1YtNQT5xi+/d9CNrCjwZy8ylrKXd9iEjObMt3OUKVNazcacV8dCfrK3VOnCEeUIqK+CWCM/CvYjnUd1NeWnmFLPWePNL2WhKZGwAAAAAAAAAAAAAAAGm+I27kLqjxNawX3sZce0kR5u3vRVsJK3vE5Uk8U6y5xXb1XpzROc4JpprKejXoRbv1uzwZfBxUpar+h9vT4gbrszaFOrBTpTjKMuUoyTX/0yVOZzrbSu7OblZ1ml/hyfTtrozadmeLk4aXlq8rnOHl98PQ1rKZ4sqR9ZeLGzJLWVSD7OCf7M9cvFHZaWfppP0+jf/sI3dFMkabQ8ZLKK+yo1aj+Civ3NN2z4qbSr5jQjG2g9MrDl+rIJl2/vLa2cOK4rRj2gpJzk+yjzIs3w8Qbm7pU4WEXCnXjLjlHzVIzjJxlTljl0fuRff1K1arH6SrKUqjSdSTbwm9WdI7r7Btbe0hQowjhx4uNrMpTaWZOXcLnjn21UoNqcJKaevEtTadzdgVb6v8ARwyoR1q1caQj+VP8zNp3v3bhxOTjrjhnwrX6PpUiu6fyySNuls63oWtOFtFRhjL6uU+spPqyLGR2fZU6NONOlFRhTSikux6QAoAAAAAAAAAAAAAAAAWrihGcXGcU1LRp8mXQBF29u4NSOalouOOrdLPnj/l/MvQjS7t2m4zTTXOMlhr2Z03gxu1tg2tysV6MZ9OLGJL4SWoHMtW3j+VfoWfoYfkX6E37Q8JrSbzSrVaWfwvE189TDVvBypny3scetF5+TCYilrHJL2WD4qSJcoeDP+Jev/RSX8szmzfCbZtPDqKpWa/PNqL/ANMcFTED7Oo1qlaP0FGVWcWnwwg5ddc40SJ+2RfNQjGS4ZJLKenDp5v0Ns2dsuhQio0KMKcV0hFL59TA74bOhwqsljDSm12aerJrUebaW0VU0pY5cMq7STl6RLW7e1o0Jxotvglos68LfJ57dDx7JqKTz1+7FdI+mO5ru+G8Vvaz8k/pa0OlLDjBv8M5PT2JDiZgaXuH4gW20c04qUK1NLihLGJaayjrqboigAAAAAAAAAAAAAAAAAAAAAAAAAABbr0Yzi4yScZLDT5NFwAQt4qXc7CX0FvLg+srSWfNGmvvKL76YyRjB8UXF+pN/jRum7u1Vel/a2qbXrDOWiBaNbKz1WjXZhF7Yu1KtldQr03iVJrKX4oZ1R1Vu/tend29OtSeY1Fn4S6pnKl1T4lxLn1N78Fd7vq1x9UrS+yrvMG+UJ45fILOOggUTKgAAAAAAAAAAAAAAAAAAAAAAAAAAB8yimsNZT0a9DnDxW3V/wCn3n0tNfYXGunKMu36nSJg98N36d9aToTSzJZg3+Ga5P8A53A5foVMPD5M81zTcJKUXhp8UX2ZfurOpb1p0KqanSbWvWKLripwx1COg/CvetX9nHjf21BKnUXfCwpfI3Y5T3H3jns69jVz5JNQqx6OPc6ls7qFWnGpTeY1EpRa6prIVfAAAAAAAAAAAAAAAAAAAAAAAAAAAAARF437nupBXtvHz0v7RLqs/e/ghq3rcmvddjr25oRqQlCazGacZJ9U1qjmTxC3Zezr2UUvsazc4S6a/wDMBK16+oppSXXQlvwN3v0djXlqvNRb6rrD5EV0JJ+V+xZpV529aFWlJqVKSnFr05oo6/RU17cfeWntC0hWg/NhRqR/LUxqbCRQAAAAAAAAAAAAAAAAAAAAAAAAAADVfETdeN/Zzhj7SCcqb656x9zaijA4/lTlTnKnUWJ024tfB4yXq0OOPqiS/G3dL6Oor2hHSelVJcpd/cjG3q9ejDNbL4Wb2PZ97w1JYoXDUKiy8QnnSfzOl4TTSaeU9U+67nIF/b9e/MnTwW3v+tW31atL7a2SSy9Z0uSl7YCxJoACgAAAAAAAAAAAAAAAAAAAAAAAAAA8m1LCncUZ0qsU4VE4tfHqcu71bCqWF5OhP7ueKEsYUot9Dq00Lxa3RV9aOdOP29unODXOUVq4/uEqBqLUo8Lxp+3Y+dj7Tq2N3TuKT1pSTazhTp580H7Hmt5vOqxKD4ZJ9Gj13FPjjlc0VHUuwNr0ru3p16Mk41YqWjzh9Yv1TMic/wDgtvcrW4dnWlijcvNNt6U6z5x/1HQCI0AAAAABQqAAAAAAAAAAAAAAAAAAAAFGioA558Yd0/qd19aoxxRuG3JJPEZ83/LNOtamHh8mdR7ybFp3ltUoVVpUTSf5ZY0kct7Q2fUtbipbVk1Ok8L1h0YiLV9Rw008aqSkvwzWqkjojws3t+v2aU39vb4p1Y9X+WfwaRACSnHDPZudvDU2bewrrPA2qdeC/FRz97HdcwOqAWbO5hVhGdOSlGaUoyXJxaymXgoAAAAAAAAAAAAAAAAAAAAAAAAAADIs8a9z3Xoq7oR+1t1maXOdL/bUlM+akE001lNNNd0+aA5EtayaTXXmuz7F+9prHEvf1RnvEzdd7Ovm4J/V7l8UH0jLrFv45MHRlphhEn+B29uM7PrS+7mpbyfWHOVLPdZbXoTIjkm2jUhWhOjPhnRlGpCfaSZ1Hu1tN3NrTrSjwynHzL+paPHplMKygAAAAAAAAAAAAAAAAAAAAAAAAAAAADXd+d2ae0LSdGa833qcvy1Enj2Oa6ezq9OUqVSLUqUpQffRnWrRibvdqzq1HUqW8JTerljVvu+4MQRuTu3UurngUJYj5pz6RXx7nQ1haxpU404LEYJRRW2tKdNcNOEYrtFJF8AAAAAAAAAAAAAAAAAAAAAAAAAAAAAAAAAAAAAA/9k=">
            <a:hlinkClick r:id="rId6"/>
          </p:cNvPr>
          <p:cNvSpPr>
            <a:spLocks noChangeAspect="1" noChangeArrowheads="1"/>
          </p:cNvSpPr>
          <p:nvPr/>
        </p:nvSpPr>
        <p:spPr bwMode="auto">
          <a:xfrm>
            <a:off x="106363" y="-1181100"/>
            <a:ext cx="1857375" cy="24669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16" name="AutoShape 12" descr="data:image/jpeg;base64,/9j/4AAQSkZJRgABAQAAAQABAAD/2wCEAAkGBxASEBUUEBAUFBUQGBQQFRAUEBQVFBIQGBIWFhcRFRQYHCggGhsmHRUVITEhJSkrLi4uFx8zODMsNygtLisBCgoKDg0OFBAPFywcFBwsKywsKywsKywsLCwsLCwsNywsLDc3Kys3KysrKysrKzc3LCsrKysrKysrKysrKysrK//AABEIAQMAwwMBIgACEQEDEQH/xAAcAAEAAQUBAQAAAAAAAAAAAAAABwEDBQYIBAL/xAA8EAACAQMBBgQCCQEHBQAAAAAAAQIDBBEhBQYSMUFRByJhgXGhExQjMkJSkbHBYjNDU3KC4fAVksLR8f/EABYBAQEBAAAAAAAAAAAAAAAAAAABAv/EABkRAQEBAQEBAAAAAAAAAAAAAAABETEhQf/aAAwDAQACEQMRAD8AnEAAAAAAZYurunTi51JxhFauUmkl+oF8ZI62/wCMGzrduNPjryWnkSUf+5vU0u+8a7uf9hQhTXRtcT986BNTyDnCr4rbYb8teMfRUqP8wZctfFba8edWE/R0qf8ACQXXRYIX2X40VVj61aprrKm8P9HoSDu7v3YXmFSq8M3/AHdTEZe2uGBs4KZKgAAAAAAAAAAAAAAAAAAABQijxS8RXR4rWyl9o8xqVl+DvGL7930Aze/niVb2CdOlirX5cCflg/6muvoQTvBvLe39RuvUlLPKlHOEs50itEeW0s6lebeebzKo9dXzx6m5bvbsSelOGO9R5yXGPdafabAqvniC/Vmdst0eLGk5fqkShsrdSnBJyXEzY6GzIpaRSBiJqO5Lf91FfHIqbhP8i9myYVYLsVlYrsUQhX3LqR+7xr4PiXzMTdbHq09Wnp+KKw0/gT5V2cuxjLzY0Jc4pkxY0nczxHuLVxp3jdWhyVTnOHu/2ZNdhe061ONSlNThNZjJPRkMbd3RWsqS584Pkzxbkbz1Nl3H0dZydtUfmT1dKX518OvdEaT6D4pVFJJxeU0mmuTT6n2AAAAAAAAAAAAAACjZUsXlzGlTlUm8Rppzk+ySywNI8Vt8fqVD6Ki/t66eGudOnycvi+S9yA7W2lXqNZ5tucuq9MmU3j2pUvrudZ86kuGnF9IZ8q9kbhuXu7F4yvLHn/XPr7FkYvtX91t1lJRco4prlHk5erJFsNnqKSSwl0LtlZ4xpy09jKUqRTcW6VuuxfjS9C7GJ9MItqHoJQLmAUWHRLFW3XY9yRRxAwF3Zp9DSt7d3I1oSailJLPxJNqUjEX9tp8yVqVrfgvvBKrQna1X57NpRzzdB/dXs00SUQjs6X1HeGk1pC7Tg+2Zp4/SUfmTajLSoAAAAAAAAAAAAAaD4zbWdHZzpxfmupKl68K80v2S9zfiGfHC44ry0pdIwlVx6uWM/pEJeNM3X2a6lVacvIvj1ZNGxNnxhBRS0SNL3C2YlFS7659ZLLJLtaeEaT49NKmX4xKU0XcBnAMBIKIFcDAFEGfWCgHy0eG7p6GQaLFxHKAh3xQTp3NlUjzjVS/SpB/yyZdn1uOlCXdL9SH/ABf1q2UFzdTPt9JBfwyTt0a3FbL+mUo/P/cy3GbAAAAAAAAAAAAACD/GCLe16PrQ0/WROBD3jXQcLyyrfhalRb92/wDyQSs3ujbqNGC9F+yNyt1oaru6/s4fBfsbVQehpmvXE+snxE+0EMlUUwfSLVVKAEVUAAJFmryLzZjNubRhb0KlWo/LSi5PPV9F7vCCIl34uVX2xTgtY2kdfSesn83EkzcOWbV/55ftEhfY9WVSpUuKmsribftnL/f5E27jUmrKm3+Pin7OTx8sEbnGwAAgAAAAAAAAAAAaN4v7Hdxs2corM7dqssLLwtJfJ59jeS3WpKUXGSypJpp9U1jAEZbibQVa1pzzqvJJdpLRm82stCIqXFsfaU6FXP1avLihPpHV8MvguTJTsqyaWH2a7NY0eTTNZeDLiZYpSLyCPpMqUKsAAAqpQHzJhFJshrxU3m+tVlZ0JZp03xVprVSmume0f3foZXxI8QVDitrKXFVl5Z1YtNQT5xi+/d9CNrCjwZy8ylrKXd9iEjObMt3OUKVNazcacV8dCfrK3VOnCEeUIqK+CWCM/CvYjnUd1NeWnmFLPWePNL2WhKZGwAAAAAAAAAAAAAAAGm+I27kLqjxNawX3sZce0kR5u3vRVsJK3vE5Uk8U6y5xXb1XpzROc4JpprKejXoRbv1uzwZfBxUpar+h9vT4gbrszaFOrBTpTjKMuUoyTX/0yVOZzrbSu7OblZ1ml/hyfTtrozadmeLk4aXlq8rnOHl98PQ1rKZ4sqR9ZeLGzJLWVSD7OCf7M9cvFHZaWfppP0+jf/sI3dFMkabQ8ZLKK+yo1aj+Civ3NN2z4qbSr5jQjG2g9MrDl+rIJl2/vLa2cOK4rRj2gpJzk+yjzIs3w8Qbm7pU4WEXCnXjLjlHzVIzjJxlTljl0fuRff1K1arH6SrKUqjSdSTbwm9WdI7r7Btbe0hQowjhx4uNrMpTaWZOXcLnjn21UoNqcJKaevEtTadzdgVb6v8ARwyoR1q1caQj+VP8zNp3v3bhxOTjrjhnwrX6PpUiu6fyySNuls63oWtOFtFRhjL6uU+spPqyLGR2fZU6NONOlFRhTSikux6QAoAAAAAAAAAAAAAAAAWrihGcXGcU1LRp8mXQBF29u4NSOalouOOrdLPnj/l/MvQjS7t2m4zTTXOMlhr2Z03gxu1tg2tysV6MZ9OLGJL4SWoHMtW3j+VfoWfoYfkX6E37Q8JrSbzSrVaWfwvE189TDVvBypny3scetF5+TCYilrHJL2WD4qSJcoeDP+Jev/RSX8szmzfCbZtPDqKpWa/PNqL/ANMcFTED7Oo1qlaP0FGVWcWnwwg5ddc40SJ+2RfNQjGS4ZJLKenDp5v0Ns2dsuhQio0KMKcV0hFL59TA74bOhwqsljDSm12aerJrUebaW0VU0pY5cMq7STl6RLW7e1o0Jxotvglos68LfJ57dDx7JqKTz1+7FdI+mO5ru+G8Vvaz8k/pa0OlLDjBv8M5PT2JDiZgaXuH4gW20c04qUK1NLihLGJaayjrqboigAAAAAAAAAAAAAAAAAAAAAAAAAABbr0Yzi4yScZLDT5NFwAQt4qXc7CX0FvLg+srSWfNGmvvKL76YyRjB8UXF+pN/jRum7u1Vel/a2qbXrDOWiBaNbKz1WjXZhF7Yu1KtldQr03iVJrKX4oZ1R1Vu/tend29OtSeY1Fn4S6pnKl1T4lxLn1N78Fd7vq1x9UrS+yrvMG+UJ45fILOOggUTKgAAAAAAAAAAAAAAAAAAAAAAAAAAB8yimsNZT0a9DnDxW3V/wCn3n0tNfYXGunKMu36nSJg98N36d9aToTSzJZg3+Ga5P8A53A5foVMPD5M81zTcJKUXhp8UX2ZfurOpb1p0KqanSbWvWKLripwx1COg/CvetX9nHjf21BKnUXfCwpfI3Y5T3H3jns69jVz5JNQqx6OPc6ls7qFWnGpTeY1EpRa6prIVfAAAAAAAAAAAAAAAAAAAAAAAAAAAAARF437nupBXtvHz0v7RLqs/e/ghq3rcmvddjr25oRqQlCazGacZJ9U1qjmTxC3Zezr2UUvsazc4S6a/wDMBK16+oppSXXQlvwN3v0djXlqvNRb6rrD5EV0JJ+V+xZpV529aFWlJqVKSnFr05oo6/RU17cfeWntC0hWg/NhRqR/LUxqbCRQAAAAAAAAAAAAAAAAAAAAAAAAAADVfETdeN/Zzhj7SCcqb656x9zaijA4/lTlTnKnUWJ024tfB4yXq0OOPqiS/G3dL6Oor2hHSelVJcpd/cjG3q9ejDNbL4Wb2PZ97w1JYoXDUKiy8QnnSfzOl4TTSaeU9U+67nIF/b9e/MnTwW3v+tW31atL7a2SSy9Z0uSl7YCxJoACgAAAAAAAAAAAAAAAAAAAAAAAAAA8m1LCncUZ0qsU4VE4tfHqcu71bCqWF5OhP7ueKEsYUot9Dq00Lxa3RV9aOdOP29unODXOUVq4/uEqBqLUo8Lxp+3Y+dj7Tq2N3TuKT1pSTazhTp580H7Hmt5vOqxKD4ZJ9Gj13FPjjlc0VHUuwNr0ru3p16Mk41YqWjzh9Yv1TMic/wDgtvcrW4dnWlijcvNNt6U6z5x/1HQCI0AAAAABQqAAAAAAAAAAAAAAAAAAAAFGioA558Yd0/qd19aoxxRuG3JJPEZ83/LNOtamHh8mdR7ybFp3ltUoVVpUTSf5ZY0kct7Q2fUtbipbVk1Ok8L1h0YiLV9Rw008aqSkvwzWqkjojws3t+v2aU39vb4p1Y9X+WfwaRACSnHDPZudvDU2bewrrPA2qdeC/FRz97HdcwOqAWbO5hVhGdOSlGaUoyXJxaymXgoAAAAAAAAAAAAAAAAAAAAAAAAAADIs8a9z3Xoq7oR+1t1maXOdL/bUlM+akE001lNNNd0+aA5EtayaTXXmuz7F+9prHEvf1RnvEzdd7Ovm4J/V7l8UH0jLrFv45MHRlphhEn+B29uM7PrS+7mpbyfWHOVLPdZbXoTIjkm2jUhWhOjPhnRlGpCfaSZ1Hu1tN3NrTrSjwynHzL+paPHplMKygAAAAAAAAAAAAAAAAAAAAAAAAAAAADXd+d2ae0LSdGa833qcvy1Enj2Oa6ezq9OUqVSLUqUpQffRnWrRibvdqzq1HUqW8JTerljVvu+4MQRuTu3UurngUJYj5pz6RXx7nQ1haxpU404LEYJRRW2tKdNcNOEYrtFJF8AAAAAAAAAAAAAAAAAAAAAAAAAAAAAAAAAAAAAA/9k=">
            <a:hlinkClick r:id="rId6"/>
          </p:cNvPr>
          <p:cNvSpPr>
            <a:spLocks noChangeAspect="1" noChangeArrowheads="1"/>
          </p:cNvSpPr>
          <p:nvPr/>
        </p:nvSpPr>
        <p:spPr bwMode="auto">
          <a:xfrm>
            <a:off x="106363" y="-1181100"/>
            <a:ext cx="1857375" cy="24669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18" name="AutoShape 14" descr="data:image/jpeg;base64,/9j/4AAQSkZJRgABAQAAAQABAAD/2wCEAAkGBw8RDw8PDw8QEA8NEBAPDg8PEBARDw8OFREWFxQRFBckHCggGhwmHBYUJTEhJSkrLi4uFx8zODMuNygtLisBCgoKDQwOFA8PFCwcFBksKywsKyw3Kyw3KysrKyw3Kyw3KywrKywrNyssKysrKysrKywsKyssLCsrKysrKysrK//AABEIANMA0wMBIgACEQEDEQH/xAAcAAEAAQUBAQAAAAAAAAAAAAAABwECAwUGBAj/xABBEAACAQMBBQYDBAgCCwAAAAAAAQIDBBEFBgcSITETIkFRYYEUcZEyQqGxIyRDUmKS4fBy8QgVFjNEVGSCosHR/8QAFwEBAQEBAAAAAAAAAAAAAAAAAAECA//EABoRAQEBAQADAAAAAAAAAAAAAAABESECMVH/2gAMAwEAAhEDEQA/AJxAAAAAAAAAAAAAAAAAAAAAAAAAAAAAAAAAAAAAAAAAAAAAAAAAAAFGzhtqN4MaNV2lhR+NvM4kot9jRf8AHJZy+a7q8/ADuJSSWW8JdW+SRoNR210ug2qt9bqS+7GanLrjojhf9ktT1DE9Uvpxg8N21DMIe8U8ea55N1p27rTaeI/D8XrOTf4dAzr0T3raOm1285decaFVrp8j12m8jSKjx8ZCDfTtYyp+fmvQujsVp3/KUf5EzzXO77TZ5/V4xz+5mP5Mp11tne0qsVOjUhUi8NSpyUlz9UZ8kT3m7GVCXa6bc1Lep4rLjnHRcSx+KZfpu317Y1I22sUZSi3iN1TjiWOmZRXKa83Hn6DCeSVgeXT7+lXpwrUakalKoswnB5jJfM9RGgAAAAAAAAAAAAAAAAAAAAAKMqcZvL2gqW9GlaW0mrzUp9jRkubpU+XaVsemUl6yQGu2o1y5vrmWlabJ040246heL9njhfZUnnlLD5v5L5b7ZrZm2sqSp0IRWF3p470n/wDCmx+z1Oxto0YLMvtVZv7U6jeW2/Hmb9IrOb1i7IdmZsDAaURdgpguiyCjia/VdKo3FOVKtCM4SXNSWff0fqbMsmgVDd1Su9nbjtqHFX0yvNdtRlJ9xt85Lyljo+jxh8yXNH1SjdUKdxQmp0qsVKEl5eT9fQwanZQr0p0qkVKFSMoST5pp+BF2x95PRtWnpVaTdnfS7S0nJ/ZqS5Je+HF/xJeZWZc4mYFsJZLiNAAAAAAAAAAAAAAAAAAAoyONJ/XtcvbySTpaYlZWrTyu0TbqTz58Ta9OEkG9rqnTqVH0pwlOXyjFt/kcDumtXHTKdaX+8vpzuqj83J9frxPHqEru6aMiMcGZAKlAAoECmQMiZbIt4i2UgKTRHG+XRu1sldQ5VbGSqxkl3lHKz+Ki/YkObNZrVsq1vXoS6V6VSk/Tii1n8SsU2G1tXljb3H3qlNcfpUXdmvqmdCRNuGu5fDXVvJ87e5lhc+SnCLa/m4/qSyRsAAAAAAAAAAAAAAAAAAGp2rz/AKvvsdfhLnHz7GRz277lpWnL/paX1wdhe0FUp1KcknGrCdOSfRqUWmn9Tht11RvSrWE01Utu0tqsJfahUpVHGUX8gldpTZlTMNOKMqQF2SgAULWVKBFCjKsoUWSPLWR6pHhvqyjGUn0inJ/JLL/IM1He59YvdXj4K55dfOp/Ql9ESbj6blG9uX/xF3JxfmoxSf4uX0JbRGoqAAoAAAAAAAAAAAAAAACjI90HNprGo2MsRp3zjqVr/il3a8f5o5/zJDOI3m6ZVdGlqNtyutKk68Xj7dvj9LSfmmuf/aB1EGZkzUaBq9K7t6VzSa4KsVLGc8MvGL+TNomVGXIZYpFWyCjZTJbNmPjLgzZLWzG6hZKqVNXzkcNvS1pULCslzqXC+HpxXWUp8nj25e51d1dJJttLCbbfJJJZbfoiLbJPWtXVZZdhpslGj4xq1lzcvyfsiJ7SBu00d2thQptd5R4p568cu9J/Vs7EwWlLhikZyNAACgAAAAAAAAAAAAAAABZWpqUXGSzGSaafRprDReAIAV9X2a1OpbTUp6bdS7Sl17tNy6xb8Y5w/Z+JMmlanRuaUa1CpGpTmspxafs/Jmu3k6fZ1dOryvElChGVSE8LjhUS5cOfPo14nz7s5qte3fb6bccMs9+0q93i8X2fPE/l1+ZTH1Bko5EWbPb4LeaVO+pu3qrCcsPgfr6HcWO1NjWX6O5pS9FNZKy285HjqVsMyfG030nF+6NZql9QguKVWnBeLlOKX5hnyeuVyYal1yfkk223hJJdW/I4zVNvbKl3KMpXdbOI0bZOeZZ6OXRGshpOrathXT+Cs21m2o57Sa/jl1YSS1j2g16tqlWWm6a32LfDeXiXccX+ypv68/Ek/Y3ZulZW8KNOOIxXu5eLfm2V2Z2YoWdKNOlBRUfJePm/U6JIjpJgioQIoAAAAAAAAAAAAAAAAAABRlTQ7abRU9Psq11NrMItUov71R/ZQET/AOkBtXxTp6ZSl3YYqXLT6y+7D2Io2e0ud3c0qFNc5yWX+7BdZHm1G+nXq1K9V5qVpOc38yaNx+ynBB3lWPfrY4MrpTXT6lG2rbqbepTjh1IPHPDz+Dz/AGzVx3MU1Li7ep/4J/kTVCOFgrgIieG6qC5K4uV5qNaSR6KG6a0ynV46uH+1nKXkSgkMAxzOkbHWtusU6MI/KKR0FG2jHokvkZwRQAAAAAAAAAAAAAAAAAAAAAAAFGz5r31bW/G3nw1KX6tZ5XJ8p1fFkt72trVp9jKMGviLpSp0V4pNYlM+XKknzy8t5cn5thY3WxuhSvrynRSfAmp1X5QT6e/Q+sdEsI0aUIRWFFJJexG25fZP4e37epHFaviUsrnGOO7H2/8AZLSWCsqgAigAAAAAAAAAAAAAAAAAAAAAAAAAAGK5rxpwlUm1GEE5Sb6KKWWZSIN/G2HY0o6bQl+luFxXDT5wpeEfmwIq3ibUS1G+qV/2NNunbx8oLxK7uNnXfXseJN0qLjOfLlKWe7F/TJyyi21GKy20kvNvofS26fZVWlrDij+kqd6o/OTX9oF+O60y1VOnGKWMI9hRFQAAAAAAAAAAAAAAAAAAAAAAAAAAAAADVbS63SsrWtdVWlGlBtL96XhFe58j63q1W7uK11WealeTl/hj4JexIm+/a74u5VjRlmhavNRx5qdX+hGVGhOrUjSppuVSShBLzbCu03S7NO7u+1lHNK3aw8cnU/ovzPpuzoKEUksYRyW7nZuNna06aXPGZPzl4v6nZoIqAAAAAAAAAAAAAAAAAAAAAAAAAAAAAHD71tsI6dZTUZL4m4ThRj4rlzlj0O4OL3jbG0tSpRU0+0pZ7OccKcM+Xp6AfL884c5PM6jbbfVvxl+JI25bZl168rupF8EHwUsrx+9L1NFqO7vUYV40uzdSEpKPaxTShHPNyXgfRGxmhQtLanSiscEUgVvqFPhSRlAAAAAAAAAAAAAAAAAAAAAAAAAAAAAAABRoqAMEraLecIyxWC4AAAAAAAAAAAAAAAAAAAAAAAAAAAAAAAAAAAAAAAAAAAAAAAAAAAAAAAAAAAAAAAAAf//Z"/>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1520" name="Picture 16" descr="https://encrypted-tbn1.gstatic.com/images?q=tbn:ANd9GcQ_3LrTUtOxoqJRo7lquC5iqAlbNb4Fth8hTtorJQpCSwJ4g42wnBnU0Q">
            <a:hlinkClick r:id="rId7"/>
          </p:cNvPr>
          <p:cNvPicPr>
            <a:picLocks noChangeAspect="1" noChangeArrowheads="1"/>
          </p:cNvPicPr>
          <p:nvPr/>
        </p:nvPicPr>
        <p:blipFill>
          <a:blip r:embed="rId8" cstate="print"/>
          <a:srcRect/>
          <a:stretch>
            <a:fillRect/>
          </a:stretch>
        </p:blipFill>
        <p:spPr bwMode="auto">
          <a:xfrm rot="19164943">
            <a:off x="6267130" y="1428095"/>
            <a:ext cx="857256" cy="113586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aštė 2"/>
          <p:cNvSpPr>
            <a:spLocks noGrp="1"/>
          </p:cNvSpPr>
          <p:nvPr>
            <p:ph type="title"/>
          </p:nvPr>
        </p:nvSpPr>
        <p:spPr>
          <a:xfrm>
            <a:off x="357158" y="357166"/>
            <a:ext cx="7929618" cy="1214446"/>
          </a:xfrm>
        </p:spPr>
        <p:txBody>
          <a:bodyPr>
            <a:normAutofit/>
          </a:bodyPr>
          <a:lstStyle/>
          <a:p>
            <a:pPr algn="ctr"/>
            <a:r>
              <a:rPr lang="lt-LT" sz="2800" b="1" dirty="0" smtClean="0">
                <a:solidFill>
                  <a:schemeClr val="accent1"/>
                </a:solidFill>
                <a:latin typeface="+mn-lt"/>
              </a:rPr>
              <a:t>MES PIEŠIAME,</a:t>
            </a:r>
            <a:r>
              <a:rPr sz="2800" b="1" dirty="0" smtClean="0">
                <a:solidFill>
                  <a:schemeClr val="accent1"/>
                </a:solidFill>
                <a:latin typeface="+mn-lt"/>
              </a:rPr>
              <a:t> </a:t>
            </a:r>
            <a:r>
              <a:rPr lang="lt-LT" sz="2800" b="1" dirty="0" smtClean="0">
                <a:solidFill>
                  <a:schemeClr val="accent1"/>
                </a:solidFill>
                <a:latin typeface="+mn-lt"/>
              </a:rPr>
              <a:t>SPALVINAME, DŽIAUGIAMĖS.</a:t>
            </a:r>
            <a:endParaRPr sz="2800" dirty="0">
              <a:solidFill>
                <a:schemeClr val="accent1"/>
              </a:solidFill>
              <a:latin typeface="+mn-lt"/>
            </a:endParaRPr>
          </a:p>
        </p:txBody>
      </p:sp>
      <p:pic>
        <p:nvPicPr>
          <p:cNvPr id="4" name="Turinio vietos rezervavimo ženklas 3" descr="D:\!USERS\Algirdas\Desktop\Naujas aplankas\2013-2014 m. vaikai\2014-02-05 10.42.15.jpg"/>
          <p:cNvPicPr>
            <a:picLocks noGrp="1"/>
          </p:cNvPicPr>
          <p:nvPr>
            <p:ph idx="1"/>
          </p:nvPr>
        </p:nvPicPr>
        <p:blipFill>
          <a:blip r:embed="rId2" cstate="print"/>
          <a:srcRect/>
          <a:stretch>
            <a:fillRect/>
          </a:stretch>
        </p:blipFill>
        <p:spPr bwMode="auto">
          <a:xfrm>
            <a:off x="571472" y="2143116"/>
            <a:ext cx="3429023" cy="4429156"/>
          </a:xfrm>
          <a:prstGeom prst="rect">
            <a:avLst/>
          </a:prstGeom>
          <a:ln>
            <a:noFill/>
          </a:ln>
          <a:effectLst>
            <a:softEdge rad="112500"/>
          </a:effectLst>
        </p:spPr>
      </p:pic>
      <p:pic>
        <p:nvPicPr>
          <p:cNvPr id="5" name="Paveikslėlis 4" descr="D:\!USERS\Algirdas\Desktop\Naujas aplankas\2013-2014 m. vaikai\2014-02-05 10.57.08.jpg"/>
          <p:cNvPicPr/>
          <p:nvPr/>
        </p:nvPicPr>
        <p:blipFill>
          <a:blip r:embed="rId3" cstate="print"/>
          <a:srcRect/>
          <a:stretch>
            <a:fillRect/>
          </a:stretch>
        </p:blipFill>
        <p:spPr bwMode="auto">
          <a:xfrm>
            <a:off x="4500562" y="2000240"/>
            <a:ext cx="4143404" cy="3071834"/>
          </a:xfrm>
          <a:prstGeom prst="rect">
            <a:avLst/>
          </a:prstGeom>
          <a:ln>
            <a:noFill/>
          </a:ln>
          <a:effectLst>
            <a:softEdge rad="112500"/>
          </a:effectLst>
        </p:spPr>
      </p:pic>
      <p:pic>
        <p:nvPicPr>
          <p:cNvPr id="6" name="fancybox-img" descr="http://musumuges.lt/mamumuge/wp-content/uploads/2013/08/ziogelis.jpg"/>
          <p:cNvPicPr/>
          <p:nvPr/>
        </p:nvPicPr>
        <p:blipFill>
          <a:blip r:embed="rId4" cstate="print"/>
          <a:srcRect/>
          <a:stretch>
            <a:fillRect/>
          </a:stretch>
        </p:blipFill>
        <p:spPr bwMode="auto">
          <a:xfrm rot="1580416">
            <a:off x="6408555" y="5212245"/>
            <a:ext cx="1575240" cy="1191382"/>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descr="D:\!USERS\Algirdas\Desktop\Naujas aplankas\2013-2014 m. vaikai\2014-02-05 10.57.41.jpg"/>
          <p:cNvPicPr/>
          <p:nvPr/>
        </p:nvPicPr>
        <p:blipFill>
          <a:blip r:embed="rId2" cstate="print"/>
          <a:srcRect/>
          <a:stretch>
            <a:fillRect/>
          </a:stretch>
        </p:blipFill>
        <p:spPr bwMode="auto">
          <a:xfrm>
            <a:off x="428596" y="857232"/>
            <a:ext cx="4500594" cy="3071834"/>
          </a:xfrm>
          <a:prstGeom prst="rect">
            <a:avLst/>
          </a:prstGeom>
          <a:ln>
            <a:noFill/>
          </a:ln>
          <a:effectLst>
            <a:softEdge rad="112500"/>
          </a:effectLst>
        </p:spPr>
      </p:pic>
      <p:pic>
        <p:nvPicPr>
          <p:cNvPr id="3" name="Paveikslėlis 2" descr="D:\!USERS\Algirdas\Desktop\Naujas aplankas\2013-2014 m. vaikai\2014-02-05 10.55.57.jpg"/>
          <p:cNvPicPr/>
          <p:nvPr/>
        </p:nvPicPr>
        <p:blipFill>
          <a:blip r:embed="rId3" cstate="print"/>
          <a:srcRect/>
          <a:stretch>
            <a:fillRect/>
          </a:stretch>
        </p:blipFill>
        <p:spPr bwMode="auto">
          <a:xfrm>
            <a:off x="4214810" y="3500438"/>
            <a:ext cx="4643470" cy="3071834"/>
          </a:xfrm>
          <a:prstGeom prst="rect">
            <a:avLst/>
          </a:prstGeom>
          <a:ln>
            <a:noFill/>
          </a:ln>
          <a:effectLst>
            <a:softEdge rad="112500"/>
          </a:effectLst>
        </p:spPr>
      </p:pic>
      <p:pic>
        <p:nvPicPr>
          <p:cNvPr id="4" name="fancybox-img" descr="http://musumuges.lt/mamumuge/wp-content/uploads/2013/08/ziogelis.jpg"/>
          <p:cNvPicPr/>
          <p:nvPr/>
        </p:nvPicPr>
        <p:blipFill>
          <a:blip r:embed="rId4" cstate="print"/>
          <a:srcRect/>
          <a:stretch>
            <a:fillRect/>
          </a:stretch>
        </p:blipFill>
        <p:spPr bwMode="auto">
          <a:xfrm rot="18321699">
            <a:off x="5511815" y="1820109"/>
            <a:ext cx="1575240" cy="1191382"/>
          </a:xfrm>
          <a:prstGeom prst="rect">
            <a:avLst/>
          </a:prstGeom>
          <a:noFill/>
          <a:ln w="9525">
            <a:noFill/>
            <a:miter lim="800000"/>
            <a:headEnd/>
            <a:tailEnd/>
          </a:ln>
        </p:spPr>
      </p:pic>
      <p:pic>
        <p:nvPicPr>
          <p:cNvPr id="5" name="Picture 2" descr="D:\!USERS\Algirdas\Desktop\Naujas aplankas (4)\SAM_0969.JPG"/>
          <p:cNvPicPr>
            <a:picLocks noChangeAspect="1" noChangeArrowheads="1"/>
          </p:cNvPicPr>
          <p:nvPr/>
        </p:nvPicPr>
        <p:blipFill>
          <a:blip r:embed="rId5" cstate="print"/>
          <a:srcRect/>
          <a:stretch>
            <a:fillRect/>
          </a:stretch>
        </p:blipFill>
        <p:spPr bwMode="auto">
          <a:xfrm>
            <a:off x="285720" y="4071942"/>
            <a:ext cx="3643338" cy="235560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704088"/>
            <a:ext cx="8305800" cy="510334"/>
          </a:xfrm>
        </p:spPr>
        <p:txBody>
          <a:bodyPr>
            <a:normAutofit/>
          </a:bodyPr>
          <a:lstStyle/>
          <a:p>
            <a:pPr algn="ctr"/>
            <a:r>
              <a:rPr lang="lt-LT" sz="3200" b="1" dirty="0" smtClean="0">
                <a:solidFill>
                  <a:schemeClr val="accent1"/>
                </a:solidFill>
              </a:rPr>
              <a:t>MŪSŲ DARBELIAI...</a:t>
            </a:r>
            <a:endParaRPr lang="en-US" sz="3200" b="1" dirty="0">
              <a:solidFill>
                <a:schemeClr val="accent1"/>
              </a:solidFill>
            </a:endParaRPr>
          </a:p>
        </p:txBody>
      </p:sp>
      <p:pic>
        <p:nvPicPr>
          <p:cNvPr id="3" name="Picture 3" descr="D:\!USERS\Algirdas\Desktop\Naujas aplankas (4)\SAM_0992.JPG"/>
          <p:cNvPicPr>
            <a:picLocks noChangeAspect="1" noChangeArrowheads="1"/>
          </p:cNvPicPr>
          <p:nvPr/>
        </p:nvPicPr>
        <p:blipFill>
          <a:blip r:embed="rId2" cstate="print"/>
          <a:srcRect/>
          <a:stretch>
            <a:fillRect/>
          </a:stretch>
        </p:blipFill>
        <p:spPr bwMode="auto">
          <a:xfrm>
            <a:off x="5572132" y="1714488"/>
            <a:ext cx="3268289" cy="4357718"/>
          </a:xfrm>
          <a:prstGeom prst="rect">
            <a:avLst/>
          </a:prstGeom>
          <a:noFill/>
        </p:spPr>
      </p:pic>
      <p:pic>
        <p:nvPicPr>
          <p:cNvPr id="4" name="Picture 2" descr="D:\!USERS\Algirdas\Desktop\Naujas aplankas (4)\SAM_0991.JPG"/>
          <p:cNvPicPr>
            <a:picLocks noChangeAspect="1" noChangeArrowheads="1"/>
          </p:cNvPicPr>
          <p:nvPr/>
        </p:nvPicPr>
        <p:blipFill>
          <a:blip r:embed="rId3" cstate="print"/>
          <a:srcRect/>
          <a:stretch>
            <a:fillRect/>
          </a:stretch>
        </p:blipFill>
        <p:spPr bwMode="auto">
          <a:xfrm>
            <a:off x="2000232" y="1428736"/>
            <a:ext cx="3357585" cy="2518189"/>
          </a:xfrm>
          <a:prstGeom prst="rect">
            <a:avLst/>
          </a:prstGeom>
          <a:noFill/>
        </p:spPr>
      </p:pic>
      <p:pic>
        <p:nvPicPr>
          <p:cNvPr id="5" name="Picture 4" descr="D:\!USERS\Algirdas\Desktop\Naujas aplankas (4)\SAM_0993.JPG"/>
          <p:cNvPicPr>
            <a:picLocks noChangeAspect="1" noChangeArrowheads="1"/>
          </p:cNvPicPr>
          <p:nvPr/>
        </p:nvPicPr>
        <p:blipFill>
          <a:blip r:embed="rId4" cstate="print"/>
          <a:srcRect/>
          <a:stretch>
            <a:fillRect/>
          </a:stretch>
        </p:blipFill>
        <p:spPr bwMode="auto">
          <a:xfrm>
            <a:off x="285720" y="4000504"/>
            <a:ext cx="3643338" cy="2732503"/>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428604"/>
            <a:ext cx="8229600" cy="785818"/>
          </a:xfrm>
        </p:spPr>
        <p:txBody>
          <a:bodyPr>
            <a:normAutofit/>
          </a:bodyPr>
          <a:lstStyle/>
          <a:p>
            <a:pPr algn="ctr"/>
            <a:r>
              <a:rPr lang="lt-LT" sz="3200" b="1" dirty="0" smtClean="0">
                <a:solidFill>
                  <a:schemeClr val="bg2">
                    <a:lumMod val="50000"/>
                  </a:schemeClr>
                </a:solidFill>
              </a:rPr>
              <a:t>ŽIOGAS "KALBASI" SU GRIEŽLE:</a:t>
            </a:r>
            <a:endParaRPr lang="en-US" sz="3200" b="1" dirty="0">
              <a:solidFill>
                <a:schemeClr val="bg2">
                  <a:lumMod val="50000"/>
                </a:schemeClr>
              </a:solidFill>
            </a:endParaRPr>
          </a:p>
        </p:txBody>
      </p:sp>
      <p:sp>
        <p:nvSpPr>
          <p:cNvPr id="3" name="Turinio vietos rezervavimo ženklas 2"/>
          <p:cNvSpPr>
            <a:spLocks noGrp="1"/>
          </p:cNvSpPr>
          <p:nvPr>
            <p:ph idx="1"/>
          </p:nvPr>
        </p:nvSpPr>
        <p:spPr>
          <a:xfrm>
            <a:off x="428596" y="1571612"/>
            <a:ext cx="8001056" cy="5000660"/>
          </a:xfrm>
        </p:spPr>
        <p:txBody>
          <a:bodyPr>
            <a:normAutofit fontScale="92500"/>
            <a:scene3d>
              <a:camera prst="orthographicFront"/>
              <a:lightRig rig="flat" dir="tl">
                <a:rot lat="0" lon="0" rev="6600000"/>
              </a:lightRig>
            </a:scene3d>
            <a:sp3d extrusionH="25400" contourW="8890">
              <a:bevelT w="38100" h="31750"/>
              <a:contourClr>
                <a:schemeClr val="accent2">
                  <a:shade val="75000"/>
                </a:schemeClr>
              </a:contourClr>
            </a:sp3d>
          </a:bodyPr>
          <a:lstStyle/>
          <a:p>
            <a:pPr>
              <a:buNone/>
            </a:pPr>
            <a:r>
              <a:rPr lang="lt-LT" sz="2400" b="1" dirty="0" smtClean="0">
                <a:ln w="11430"/>
                <a:solidFill>
                  <a:schemeClr val="accent1"/>
                </a:solidFill>
              </a:rPr>
              <a:t>Žiogas - </a:t>
            </a:r>
            <a:r>
              <a:rPr lang="lt-LT" sz="2400" b="1" dirty="0" err="1" smtClean="0">
                <a:ln w="11430"/>
                <a:solidFill>
                  <a:schemeClr val="accent1"/>
                </a:solidFill>
              </a:rPr>
              <a:t>Griež</a:t>
            </a:r>
            <a:r>
              <a:rPr lang="lt-LT" sz="2400" b="1" dirty="0" smtClean="0">
                <a:ln w="11430"/>
                <a:solidFill>
                  <a:schemeClr val="accent1"/>
                </a:solidFill>
              </a:rPr>
              <a:t>, </a:t>
            </a:r>
            <a:r>
              <a:rPr lang="lt-LT" sz="2400" b="1" dirty="0" err="1" smtClean="0">
                <a:ln w="11430"/>
                <a:solidFill>
                  <a:schemeClr val="accent1"/>
                </a:solidFill>
              </a:rPr>
              <a:t>griež</a:t>
            </a:r>
            <a:r>
              <a:rPr lang="lt-LT" sz="2400" b="1" dirty="0" smtClean="0">
                <a:ln w="11430"/>
                <a:solidFill>
                  <a:schemeClr val="accent1"/>
                </a:solidFill>
              </a:rPr>
              <a:t>, kur buvai ?    Griežlė - Rugiuose.</a:t>
            </a:r>
          </a:p>
          <a:p>
            <a:pPr>
              <a:buNone/>
            </a:pPr>
            <a:r>
              <a:rPr lang="lt-LT" sz="2400" b="1" dirty="0" smtClean="0">
                <a:ln w="11430"/>
                <a:solidFill>
                  <a:schemeClr val="accent1"/>
                </a:solidFill>
              </a:rPr>
              <a:t>Žiogas - Ką darei ?        Griežlė - Kepiau pyragus.</a:t>
            </a:r>
          </a:p>
          <a:p>
            <a:pPr>
              <a:buNone/>
            </a:pPr>
            <a:r>
              <a:rPr lang="lt-LT" sz="2400" b="1" dirty="0" smtClean="0">
                <a:ln w="11430"/>
                <a:solidFill>
                  <a:schemeClr val="accent1"/>
                </a:solidFill>
              </a:rPr>
              <a:t>Žiogas - Duok ir man   Griežlė - Negaliu.</a:t>
            </a:r>
          </a:p>
          <a:p>
            <a:pPr>
              <a:buNone/>
            </a:pPr>
            <a:r>
              <a:rPr lang="lt-LT" sz="2400" b="1" dirty="0" smtClean="0">
                <a:ln w="11430"/>
                <a:solidFill>
                  <a:schemeClr val="accent1"/>
                </a:solidFill>
              </a:rPr>
              <a:t>Žiogas -  Kodėl  ?     Griežlė - Tik </a:t>
            </a:r>
            <a:r>
              <a:rPr lang="lt-LT" sz="2400" b="1" dirty="0" err="1" smtClean="0">
                <a:ln w="11430"/>
                <a:solidFill>
                  <a:schemeClr val="accent1"/>
                </a:solidFill>
              </a:rPr>
              <a:t>mažumytį</a:t>
            </a:r>
            <a:r>
              <a:rPr lang="lt-LT" sz="2400" b="1" dirty="0" smtClean="0">
                <a:ln w="11430"/>
                <a:solidFill>
                  <a:schemeClr val="accent1"/>
                </a:solidFill>
              </a:rPr>
              <a:t> teturiu.</a:t>
            </a:r>
          </a:p>
          <a:p>
            <a:pPr>
              <a:buNone/>
            </a:pPr>
            <a:r>
              <a:rPr lang="lt-LT" sz="2400" b="1" dirty="0" smtClean="0">
                <a:ln w="11430"/>
                <a:solidFill>
                  <a:schemeClr val="accent1"/>
                </a:solidFill>
              </a:rPr>
              <a:t>                               ............................................</a:t>
            </a:r>
            <a:endParaRPr lang="en-US" sz="2400" b="1" dirty="0" smtClean="0">
              <a:ln w="11430"/>
              <a:solidFill>
                <a:schemeClr val="accent1"/>
              </a:solidFill>
            </a:endParaRPr>
          </a:p>
          <a:p>
            <a:r>
              <a:rPr lang="lt-LT" sz="2400" b="1" dirty="0" smtClean="0">
                <a:ln w="11430"/>
                <a:solidFill>
                  <a:schemeClr val="accent1"/>
                </a:solidFill>
              </a:rPr>
              <a:t>Žalia žolelė,            </a:t>
            </a:r>
          </a:p>
          <a:p>
            <a:pPr>
              <a:buNone/>
            </a:pPr>
            <a:r>
              <a:rPr lang="lt-LT" sz="2400" b="1" dirty="0" smtClean="0">
                <a:ln w="11430"/>
                <a:solidFill>
                  <a:schemeClr val="accent1"/>
                </a:solidFill>
              </a:rPr>
              <a:t>    Žalias </a:t>
            </a:r>
            <a:r>
              <a:rPr lang="lt-LT" sz="2400" b="1" dirty="0" err="1" smtClean="0">
                <a:ln w="11430"/>
                <a:solidFill>
                  <a:schemeClr val="accent1"/>
                </a:solidFill>
              </a:rPr>
              <a:t>jautelis</a:t>
            </a:r>
            <a:endParaRPr lang="lt-LT" sz="2400" b="1" dirty="0" smtClean="0">
              <a:ln w="11430"/>
              <a:solidFill>
                <a:schemeClr val="accent1"/>
              </a:solidFill>
            </a:endParaRPr>
          </a:p>
          <a:p>
            <a:pPr>
              <a:buNone/>
            </a:pPr>
            <a:r>
              <a:rPr lang="lt-LT" sz="2400" b="1" dirty="0" smtClean="0">
                <a:ln w="11430"/>
                <a:solidFill>
                  <a:schemeClr val="accent1"/>
                </a:solidFill>
              </a:rPr>
              <a:t>    Ant žalio stalo</a:t>
            </a:r>
          </a:p>
          <a:p>
            <a:pPr>
              <a:buNone/>
            </a:pPr>
            <a:r>
              <a:rPr lang="lt-LT" sz="2400" b="1" dirty="0" smtClean="0">
                <a:ln w="11430"/>
                <a:solidFill>
                  <a:schemeClr val="accent1"/>
                </a:solidFill>
              </a:rPr>
              <a:t>   Žalius pietus valgo.</a:t>
            </a:r>
          </a:p>
          <a:p>
            <a:r>
              <a:rPr lang="lt-LT" sz="2400" b="1" dirty="0" smtClean="0">
                <a:ln w="11430"/>
                <a:solidFill>
                  <a:schemeClr val="accent1"/>
                </a:solidFill>
              </a:rPr>
              <a:t>Daug muzikantų pievoje groja.</a:t>
            </a:r>
          </a:p>
          <a:p>
            <a:r>
              <a:rPr lang="lt-LT" sz="2400" b="1" dirty="0" smtClean="0">
                <a:ln w="11430"/>
                <a:solidFill>
                  <a:schemeClr val="accent1"/>
                </a:solidFill>
              </a:rPr>
              <a:t>Mažutis </a:t>
            </a:r>
            <a:r>
              <a:rPr lang="lt-LT" sz="2400" b="1" dirty="0" err="1" smtClean="0">
                <a:ln w="11430"/>
                <a:solidFill>
                  <a:schemeClr val="accent1"/>
                </a:solidFill>
              </a:rPr>
              <a:t>spriknutis</a:t>
            </a:r>
            <a:r>
              <a:rPr lang="lt-LT" sz="2400" b="1" dirty="0" smtClean="0">
                <a:ln w="11430"/>
                <a:solidFill>
                  <a:schemeClr val="accent1"/>
                </a:solidFill>
              </a:rPr>
              <a:t> (vikrutis) dideliais žingsniais eina.</a:t>
            </a:r>
          </a:p>
          <a:p>
            <a:pPr>
              <a:buNone/>
            </a:pPr>
            <a:r>
              <a:rPr lang="lt-LT" sz="2400" b="1" dirty="0" smtClean="0">
                <a:ln w="11430"/>
                <a:solidFill>
                  <a:schemeClr val="accent1"/>
                </a:solidFill>
              </a:rPr>
              <a:t>                                   ( Žiogas )</a:t>
            </a:r>
            <a:endParaRPr lang="en-US" sz="2400" b="1" dirty="0" smtClean="0">
              <a:ln w="11430"/>
              <a:solidFill>
                <a:schemeClr val="accent1"/>
              </a:solidFill>
            </a:endParaRPr>
          </a:p>
        </p:txBody>
      </p:sp>
      <p:pic>
        <p:nvPicPr>
          <p:cNvPr id="4" name="fancybox-img" descr="http://musumuges.lt/mamumuge/wp-content/uploads/2013/08/ziogelis.jpg"/>
          <p:cNvPicPr/>
          <p:nvPr/>
        </p:nvPicPr>
        <p:blipFill>
          <a:blip r:embed="rId2" cstate="print"/>
          <a:srcRect/>
          <a:stretch>
            <a:fillRect/>
          </a:stretch>
        </p:blipFill>
        <p:spPr bwMode="auto">
          <a:xfrm>
            <a:off x="6000760" y="4071942"/>
            <a:ext cx="1575240" cy="1191382"/>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pPr algn="ctr"/>
            <a:r>
              <a:rPr lang="lt-LT" sz="3200" b="1" dirty="0" smtClean="0">
                <a:solidFill>
                  <a:schemeClr val="bg2">
                    <a:lumMod val="50000"/>
                  </a:schemeClr>
                </a:solidFill>
                <a:latin typeface="+mn-lt"/>
              </a:rPr>
              <a:t>SKAIČIUOTĖ</a:t>
            </a:r>
            <a:endParaRPr lang="en-US" sz="3200" b="1" dirty="0">
              <a:solidFill>
                <a:schemeClr val="bg2">
                  <a:lumMod val="50000"/>
                </a:schemeClr>
              </a:solidFill>
              <a:latin typeface="+mn-lt"/>
            </a:endParaRPr>
          </a:p>
        </p:txBody>
      </p:sp>
      <p:sp>
        <p:nvSpPr>
          <p:cNvPr id="3" name="Turinio vietos rezervavimo ženklas 2"/>
          <p:cNvSpPr>
            <a:spLocks noGrp="1"/>
          </p:cNvSpPr>
          <p:nvPr>
            <p:ph idx="1"/>
          </p:nvPr>
        </p:nvSpPr>
        <p:spPr>
          <a:xfrm>
            <a:off x="1357290" y="2428868"/>
            <a:ext cx="6567510" cy="3697295"/>
          </a:xfrm>
        </p:spPr>
        <p:txBody>
          <a:bodyPr>
            <a:normAutofit/>
          </a:bodyPr>
          <a:lstStyle/>
          <a:p>
            <a:r>
              <a:rPr lang="lt-LT" sz="2400" b="1" dirty="0" smtClean="0">
                <a:ln w="18415" cmpd="sng">
                  <a:solidFill>
                    <a:schemeClr val="tx2"/>
                  </a:solidFill>
                  <a:prstDash val="solid"/>
                </a:ln>
                <a:solidFill>
                  <a:schemeClr val="accent1"/>
                </a:solidFill>
              </a:rPr>
              <a:t>Vaikai vaikai vanagai, </a:t>
            </a:r>
          </a:p>
          <a:p>
            <a:pPr>
              <a:buNone/>
            </a:pPr>
            <a:r>
              <a:rPr lang="lt-LT" sz="2400" b="1" dirty="0" smtClean="0">
                <a:ln w="18415" cmpd="sng">
                  <a:solidFill>
                    <a:schemeClr val="tx2"/>
                  </a:solidFill>
                  <a:prstDash val="solid"/>
                </a:ln>
                <a:solidFill>
                  <a:schemeClr val="accent1"/>
                </a:solidFill>
              </a:rPr>
              <a:t>    Šokit, grokit kaip žiogai.</a:t>
            </a:r>
          </a:p>
          <a:p>
            <a:pPr>
              <a:buNone/>
            </a:pPr>
            <a:r>
              <a:rPr lang="lt-LT" sz="2400" b="1" dirty="0" smtClean="0">
                <a:ln w="18415" cmpd="sng">
                  <a:solidFill>
                    <a:schemeClr val="tx2"/>
                  </a:solidFill>
                  <a:prstDash val="solid"/>
                </a:ln>
                <a:solidFill>
                  <a:schemeClr val="accent1"/>
                </a:solidFill>
              </a:rPr>
              <a:t>     Tam, kas šokti nemokės,</a:t>
            </a:r>
          </a:p>
          <a:p>
            <a:pPr>
              <a:buNone/>
            </a:pPr>
            <a:r>
              <a:rPr lang="lt-LT" sz="2400" b="1" dirty="0" smtClean="0">
                <a:ln w="18415" cmpd="sng">
                  <a:solidFill>
                    <a:schemeClr val="tx2"/>
                  </a:solidFill>
                  <a:prstDash val="solid"/>
                </a:ln>
                <a:solidFill>
                  <a:schemeClr val="accent1"/>
                </a:solidFill>
              </a:rPr>
              <a:t>     Varnas gaudyti reikės. </a:t>
            </a:r>
          </a:p>
          <a:p>
            <a:pPr>
              <a:buNone/>
            </a:pPr>
            <a:endParaRPr lang="lt-LT" sz="2400" b="1" dirty="0" smtClean="0">
              <a:ln w="18415" cmpd="sng">
                <a:solidFill>
                  <a:schemeClr val="tx2"/>
                </a:solidFill>
                <a:prstDash val="solid"/>
              </a:ln>
              <a:solidFill>
                <a:schemeClr val="accent1"/>
              </a:solidFill>
            </a:endParaRPr>
          </a:p>
          <a:p>
            <a:r>
              <a:rPr lang="lt-LT" sz="2400" b="1" dirty="0" smtClean="0">
                <a:ln w="18415" cmpd="sng">
                  <a:solidFill>
                    <a:schemeClr val="tx2"/>
                  </a:solidFill>
                  <a:prstDash val="solid"/>
                </a:ln>
                <a:solidFill>
                  <a:schemeClr val="accent1"/>
                </a:solidFill>
              </a:rPr>
              <a:t>Jei žiogai čirškia, bus giedra.</a:t>
            </a:r>
            <a:endParaRPr lang="en-US" sz="2400" b="1" dirty="0">
              <a:ln w="18415" cmpd="sng">
                <a:solidFill>
                  <a:schemeClr val="tx2"/>
                </a:solidFill>
                <a:prstDash val="solid"/>
              </a:ln>
              <a:solidFill>
                <a:schemeClr val="accent1"/>
              </a:solidFill>
            </a:endParaRPr>
          </a:p>
        </p:txBody>
      </p:sp>
      <p:pic>
        <p:nvPicPr>
          <p:cNvPr id="4" name="fancybox-img" descr="http://musumuges.lt/mamumuge/wp-content/uploads/2013/08/ziogelis.jpg"/>
          <p:cNvPicPr/>
          <p:nvPr/>
        </p:nvPicPr>
        <p:blipFill>
          <a:blip r:embed="rId2" cstate="print"/>
          <a:srcRect/>
          <a:stretch>
            <a:fillRect/>
          </a:stretch>
        </p:blipFill>
        <p:spPr bwMode="auto">
          <a:xfrm rot="311061">
            <a:off x="6479992" y="4426427"/>
            <a:ext cx="1575240" cy="1191382"/>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aštė 2"/>
          <p:cNvSpPr>
            <a:spLocks noGrp="1"/>
          </p:cNvSpPr>
          <p:nvPr>
            <p:ph type="title"/>
          </p:nvPr>
        </p:nvSpPr>
        <p:spPr>
          <a:xfrm>
            <a:off x="457200" y="500042"/>
            <a:ext cx="8229600" cy="1143008"/>
          </a:xfrm>
        </p:spPr>
        <p:txBody>
          <a:bodyPr>
            <a:normAutofit/>
          </a:bodyPr>
          <a:lstStyle/>
          <a:p>
            <a:pPr algn="ctr"/>
            <a:r>
              <a:rPr lang="lt-LT" sz="2800" b="1" dirty="0" smtClean="0">
                <a:solidFill>
                  <a:schemeClr val="accent1"/>
                </a:solidFill>
                <a:latin typeface="+mn-lt"/>
              </a:rPr>
              <a:t>IR ŽAIDŽIAME, VAIDINAME, IMPROVIZUOJAME.</a:t>
            </a:r>
            <a:endParaRPr sz="2800" dirty="0">
              <a:solidFill>
                <a:schemeClr val="accent1"/>
              </a:solidFill>
              <a:latin typeface="+mn-lt"/>
            </a:endParaRPr>
          </a:p>
        </p:txBody>
      </p:sp>
      <p:pic>
        <p:nvPicPr>
          <p:cNvPr id="5" name="Turinio vietos rezervavimo ženklas 4" descr="D:\!USERS\Algirdas\Desktop\Naujas aplankas\2013-2014 m. vaikai\2014-01-24 18.22.38.jpg"/>
          <p:cNvPicPr>
            <a:picLocks noGrp="1"/>
          </p:cNvPicPr>
          <p:nvPr>
            <p:ph idx="1"/>
          </p:nvPr>
        </p:nvPicPr>
        <p:blipFill>
          <a:blip r:embed="rId2" cstate="print"/>
          <a:srcRect/>
          <a:stretch>
            <a:fillRect/>
          </a:stretch>
        </p:blipFill>
        <p:spPr bwMode="auto">
          <a:xfrm>
            <a:off x="1142976" y="1714488"/>
            <a:ext cx="6858048" cy="4643470"/>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71472" y="846228"/>
            <a:ext cx="7572428"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normalizeH="0" dirty="0" smtClean="0">
                <a:ln w="11430"/>
                <a:solidFill>
                  <a:schemeClr val="bg2">
                    <a:lumMod val="50000"/>
                  </a:schemeClr>
                </a:solidFill>
                <a:ea typeface="Calibri" pitchFamily="34" charset="0"/>
                <a:cs typeface="Times New Roman" pitchFamily="18" charset="0"/>
              </a:rPr>
              <a:t>SITUACIJOS</a:t>
            </a:r>
            <a:r>
              <a:rPr kumimoji="0" lang="en-US" sz="3200" b="1" i="0" u="none" strike="noStrike" normalizeH="0" baseline="0" dirty="0" smtClean="0">
                <a:ln w="11430"/>
                <a:solidFill>
                  <a:schemeClr val="bg2">
                    <a:lumMod val="50000"/>
                  </a:schemeClr>
                </a:solidFill>
                <a:ea typeface="Calibri" pitchFamily="34" charset="0"/>
                <a:cs typeface="Times New Roman" pitchFamily="18" charset="0"/>
              </a:rPr>
              <a:t> ANALIZĖ</a:t>
            </a:r>
            <a:endParaRPr kumimoji="0" lang="lt-LT" sz="3200" b="1" i="0" u="none" strike="noStrike" normalizeH="0" baseline="0" dirty="0" smtClean="0">
              <a:ln w="11430"/>
              <a:solidFill>
                <a:schemeClr val="bg2">
                  <a:lumMod val="50000"/>
                </a:schemeClr>
              </a:solidFill>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lt-LT" sz="2400" b="1" i="0" u="none" strike="noStrike" normalizeH="0" baseline="0" dirty="0" smtClean="0">
                <a:ln w="11430"/>
                <a:solidFill>
                  <a:schemeClr val="accent1"/>
                </a:solidFill>
                <a:ea typeface="Calibri" pitchFamily="34" charset="0"/>
                <a:cs typeface="Times New Roman" pitchFamily="18" charset="0"/>
              </a:rPr>
              <a:t>           Lopšelyje-darželyje  „</a:t>
            </a:r>
            <a:r>
              <a:rPr kumimoji="0" lang="lt-LT" sz="2400" b="1" i="0" u="none" strike="noStrike" normalizeH="0" baseline="0" dirty="0" err="1" smtClean="0">
                <a:ln w="11430"/>
                <a:solidFill>
                  <a:schemeClr val="accent1"/>
                </a:solidFill>
                <a:ea typeface="Calibri" pitchFamily="34" charset="0"/>
                <a:cs typeface="Times New Roman" pitchFamily="18" charset="0"/>
              </a:rPr>
              <a:t>Vėrinėlis</a:t>
            </a:r>
            <a:r>
              <a:rPr kumimoji="0" lang="lt-LT" sz="2400" b="1" i="0" u="none" strike="noStrike" normalizeH="0" baseline="0" dirty="0" smtClean="0">
                <a:ln w="11430"/>
                <a:solidFill>
                  <a:schemeClr val="accent1"/>
                </a:solidFill>
                <a:ea typeface="Calibri" pitchFamily="34" charset="0"/>
                <a:cs typeface="Times New Roman" pitchFamily="18" charset="0"/>
              </a:rPr>
              <a:t>“  kiekviena grupė turi savo pavadinimą. O mūsų priešmokyklinio amžiaus grupė vadinasi „Žiogelių“ grupe. </a:t>
            </a:r>
          </a:p>
          <a:p>
            <a:pPr marL="0" marR="0" lvl="0" indent="0" defTabSz="914400" rtl="0" eaLnBrk="0" fontAlgn="base" latinLnBrk="0" hangingPunct="0">
              <a:lnSpc>
                <a:spcPct val="100000"/>
              </a:lnSpc>
              <a:spcBef>
                <a:spcPct val="0"/>
              </a:spcBef>
              <a:spcAft>
                <a:spcPct val="0"/>
              </a:spcAft>
              <a:buClrTx/>
              <a:buSzTx/>
              <a:buFontTx/>
              <a:buNone/>
              <a:tabLst/>
            </a:pPr>
            <a:r>
              <a:rPr lang="lt-LT" sz="2400" b="1" dirty="0">
                <a:ln w="11430"/>
                <a:solidFill>
                  <a:schemeClr val="accent1"/>
                </a:solidFill>
                <a:ea typeface="Calibri" pitchFamily="34" charset="0"/>
                <a:cs typeface="Times New Roman" pitchFamily="18" charset="0"/>
              </a:rPr>
              <a:t> </a:t>
            </a:r>
            <a:r>
              <a:rPr lang="lt-LT" sz="2400" b="1" dirty="0" smtClean="0">
                <a:ln w="11430"/>
                <a:solidFill>
                  <a:schemeClr val="accent1"/>
                </a:solidFill>
                <a:ea typeface="Calibri" pitchFamily="34" charset="0"/>
                <a:cs typeface="Times New Roman" pitchFamily="18" charset="0"/>
              </a:rPr>
              <a:t>             </a:t>
            </a:r>
            <a:r>
              <a:rPr kumimoji="0" lang="lt-LT" sz="2400" b="1" i="0" u="none" strike="noStrike" normalizeH="0" baseline="0" dirty="0" smtClean="0">
                <a:ln w="11430"/>
                <a:solidFill>
                  <a:schemeClr val="accent1"/>
                </a:solidFill>
                <a:ea typeface="Calibri" pitchFamily="34" charset="0"/>
                <a:cs typeface="Times New Roman" pitchFamily="18" charset="0"/>
              </a:rPr>
              <a:t>Todėl nuo 2014 metų sausio mėnesio pradėjome vykdyti metinį projektą </a:t>
            </a:r>
          </a:p>
          <a:p>
            <a:pPr marL="0" marR="0" lvl="0" indent="0" defTabSz="914400" rtl="0" eaLnBrk="0" fontAlgn="base" latinLnBrk="0" hangingPunct="0">
              <a:lnSpc>
                <a:spcPct val="100000"/>
              </a:lnSpc>
              <a:spcBef>
                <a:spcPct val="0"/>
              </a:spcBef>
              <a:spcAft>
                <a:spcPct val="0"/>
              </a:spcAft>
              <a:buClrTx/>
              <a:buSzTx/>
              <a:buFontTx/>
              <a:buNone/>
              <a:tabLst/>
            </a:pPr>
            <a:r>
              <a:rPr kumimoji="0" lang="lt-LT" sz="2800" b="1" i="0" u="none" strike="noStrike" normalizeH="0" baseline="0" dirty="0" smtClean="0">
                <a:ln w="11430"/>
                <a:solidFill>
                  <a:schemeClr val="accent1"/>
                </a:solidFill>
                <a:ea typeface="Calibri" pitchFamily="34" charset="0"/>
                <a:cs typeface="Times New Roman" pitchFamily="18" charset="0"/>
              </a:rPr>
              <a:t>                  „ Žaliuoju takeliu saulės pasitikt...“   </a:t>
            </a:r>
          </a:p>
          <a:p>
            <a:pPr marL="0" marR="0" lvl="0" indent="0" defTabSz="914400" rtl="0" eaLnBrk="0" fontAlgn="base" latinLnBrk="0" hangingPunct="0">
              <a:lnSpc>
                <a:spcPct val="100000"/>
              </a:lnSpc>
              <a:spcBef>
                <a:spcPct val="0"/>
              </a:spcBef>
              <a:spcAft>
                <a:spcPct val="0"/>
              </a:spcAft>
              <a:buClrTx/>
              <a:buSzTx/>
              <a:buFontTx/>
              <a:buNone/>
              <a:tabLst/>
            </a:pPr>
            <a:r>
              <a:rPr kumimoji="0" lang="lt-LT" sz="2800" b="1" i="0" u="none" strike="noStrike" normalizeH="0" baseline="0" dirty="0" smtClean="0">
                <a:ln w="11430"/>
                <a:solidFill>
                  <a:schemeClr val="accent1"/>
                </a:solidFill>
                <a:ea typeface="Calibri" pitchFamily="34" charset="0"/>
                <a:cs typeface="Times New Roman" pitchFamily="18" charset="0"/>
              </a:rPr>
              <a:t>              </a:t>
            </a:r>
            <a:r>
              <a:rPr kumimoji="0" lang="lt-LT" sz="2400" b="1" i="0" u="none" strike="noStrike" normalizeH="0" baseline="0" dirty="0" smtClean="0">
                <a:ln w="11430"/>
                <a:solidFill>
                  <a:schemeClr val="accent1"/>
                </a:solidFill>
                <a:ea typeface="Calibri" pitchFamily="34" charset="0"/>
                <a:cs typeface="Times New Roman" pitchFamily="18" charset="0"/>
              </a:rPr>
              <a:t>Šiuo projektu norime supažindinti  savo grupės vaikus su</a:t>
            </a:r>
            <a:r>
              <a:rPr kumimoji="0" lang="en-US" sz="2400" b="1" i="0" u="none" strike="noStrike" normalizeH="0" baseline="0" dirty="0" smtClean="0">
                <a:ln w="11430"/>
                <a:solidFill>
                  <a:schemeClr val="accent1"/>
                </a:solidFill>
                <a:ea typeface="Calibri" pitchFamily="34" charset="0"/>
                <a:cs typeface="Times New Roman" pitchFamily="18" charset="0"/>
              </a:rPr>
              <a:t> </a:t>
            </a:r>
            <a:r>
              <a:rPr kumimoji="0" lang="lt-LT" sz="2400" b="1" i="0" u="none" strike="noStrike" normalizeH="0" baseline="0" dirty="0" smtClean="0">
                <a:ln w="11430"/>
                <a:solidFill>
                  <a:schemeClr val="accent1"/>
                </a:solidFill>
                <a:ea typeface="Calibri" pitchFamily="34" charset="0"/>
                <a:cs typeface="Times New Roman" pitchFamily="18" charset="0"/>
              </a:rPr>
              <a:t>žaliuoju žiogeliu; suteikti vaikams kuo daugiau informacijos apie šio mažo gyvūnėlio gyvenimo būdą, mitybą, išorę.</a:t>
            </a:r>
            <a:endParaRPr kumimoji="0" lang="lt-LT" sz="2400" b="1" i="0" u="none" strike="noStrike" normalizeH="0" baseline="0" dirty="0" smtClean="0">
              <a:ln w="11430"/>
              <a:solidFill>
                <a:schemeClr val="accent1"/>
              </a:solidFill>
              <a:cs typeface="Times New Roman" pitchFamily="18" charset="0"/>
            </a:endParaRPr>
          </a:p>
        </p:txBody>
      </p:sp>
      <p:pic>
        <p:nvPicPr>
          <p:cNvPr id="3" name="fancybox-img" descr="http://musumuges.lt/mamumuge/wp-content/uploads/2013/08/ziogelis.jpg"/>
          <p:cNvPicPr/>
          <p:nvPr/>
        </p:nvPicPr>
        <p:blipFill>
          <a:blip r:embed="rId2" cstate="print"/>
          <a:srcRect/>
          <a:stretch>
            <a:fillRect/>
          </a:stretch>
        </p:blipFill>
        <p:spPr bwMode="auto">
          <a:xfrm rot="311061">
            <a:off x="7188449" y="727554"/>
            <a:ext cx="1229897" cy="1044638"/>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descr="D:\!USERS\Algirdas\Desktop\Naujas aplankas\2013-2014 m. vaikai\2014-01-24 18.23.35.jpg"/>
          <p:cNvPicPr/>
          <p:nvPr/>
        </p:nvPicPr>
        <p:blipFill>
          <a:blip r:embed="rId3" cstate="print"/>
          <a:srcRect/>
          <a:stretch>
            <a:fillRect/>
          </a:stretch>
        </p:blipFill>
        <p:spPr bwMode="auto">
          <a:xfrm>
            <a:off x="428596" y="1000108"/>
            <a:ext cx="5000660" cy="3429024"/>
          </a:xfrm>
          <a:prstGeom prst="rect">
            <a:avLst/>
          </a:prstGeom>
          <a:ln>
            <a:noFill/>
          </a:ln>
          <a:effectLst>
            <a:softEdge rad="112500"/>
          </a:effectLst>
        </p:spPr>
      </p:pic>
      <p:pic>
        <p:nvPicPr>
          <p:cNvPr id="1026" name="Picture 2" descr="D:\!USERS\Algirdas\Desktop\Naujas aplankas\2013-2014 m. vaikai\2014-01-24 18.26.25.jpg"/>
          <p:cNvPicPr>
            <a:picLocks noChangeAspect="1" noChangeArrowheads="1"/>
          </p:cNvPicPr>
          <p:nvPr/>
        </p:nvPicPr>
        <p:blipFill>
          <a:blip r:embed="rId4" cstate="print"/>
          <a:srcRect/>
          <a:stretch>
            <a:fillRect/>
          </a:stretch>
        </p:blipFill>
        <p:spPr bwMode="auto">
          <a:xfrm flipH="1">
            <a:off x="4143371" y="3221599"/>
            <a:ext cx="4714909" cy="3422111"/>
          </a:xfrm>
          <a:prstGeom prst="rect">
            <a:avLst/>
          </a:prstGeom>
          <a:ln>
            <a:noFill/>
          </a:ln>
          <a:effectLst>
            <a:softEdge rad="112500"/>
          </a:effectLst>
        </p:spPr>
      </p:pic>
      <p:pic>
        <p:nvPicPr>
          <p:cNvPr id="4" name="fancybox-img" descr="http://musumuges.lt/mamumuge/wp-content/uploads/2013/08/ziogelis.jpg"/>
          <p:cNvPicPr/>
          <p:nvPr/>
        </p:nvPicPr>
        <p:blipFill>
          <a:blip r:embed="rId5" cstate="print"/>
          <a:srcRect/>
          <a:stretch>
            <a:fillRect/>
          </a:stretch>
        </p:blipFill>
        <p:spPr bwMode="auto">
          <a:xfrm rot="311061">
            <a:off x="1836522" y="5212244"/>
            <a:ext cx="1575240" cy="1191382"/>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500042"/>
            <a:ext cx="8305800" cy="1143008"/>
          </a:xfrm>
        </p:spPr>
        <p:txBody>
          <a:bodyPr>
            <a:normAutofit/>
          </a:bodyPr>
          <a:lstStyle/>
          <a:p>
            <a:pPr algn="ctr"/>
            <a:r>
              <a:rPr lang="lt-LT" sz="2400" b="1" dirty="0" smtClean="0">
                <a:solidFill>
                  <a:schemeClr val="accent1"/>
                </a:solidFill>
                <a:latin typeface="+mn-lt"/>
              </a:rPr>
              <a:t>SPORTO ŠVENTĖ</a:t>
            </a:r>
            <a:r>
              <a:rPr lang="lt-LT" sz="2800" b="1" dirty="0" smtClean="0">
                <a:solidFill>
                  <a:schemeClr val="accent1"/>
                </a:solidFill>
                <a:latin typeface="+mn-lt"/>
              </a:rPr>
              <a:t/>
            </a:r>
            <a:br>
              <a:rPr lang="lt-LT" sz="2800" b="1" dirty="0" smtClean="0">
                <a:solidFill>
                  <a:schemeClr val="accent1"/>
                </a:solidFill>
                <a:latin typeface="+mn-lt"/>
              </a:rPr>
            </a:br>
            <a:r>
              <a:rPr lang="lt-LT" sz="2800" b="1" dirty="0" smtClean="0">
                <a:solidFill>
                  <a:schemeClr val="accent1"/>
                </a:solidFill>
                <a:latin typeface="+mn-lt"/>
              </a:rPr>
              <a:t>"PASTRAKSĖKIM PO ŽALIĄ PIEVĄ..."</a:t>
            </a:r>
            <a:endParaRPr lang="en-US" sz="2800" b="1" dirty="0">
              <a:solidFill>
                <a:schemeClr val="accent1"/>
              </a:solidFill>
              <a:latin typeface="+mn-lt"/>
            </a:endParaRPr>
          </a:p>
        </p:txBody>
      </p:sp>
      <p:pic>
        <p:nvPicPr>
          <p:cNvPr id="1026" name="Picture 2" descr="G:\Danguoles draugystes svente 018.JPG"/>
          <p:cNvPicPr>
            <a:picLocks noChangeAspect="1" noChangeArrowheads="1"/>
          </p:cNvPicPr>
          <p:nvPr/>
        </p:nvPicPr>
        <p:blipFill>
          <a:blip r:embed="rId2" cstate="print"/>
          <a:srcRect/>
          <a:stretch>
            <a:fillRect/>
          </a:stretch>
        </p:blipFill>
        <p:spPr bwMode="auto">
          <a:xfrm>
            <a:off x="1521557" y="1928802"/>
            <a:ext cx="6050839" cy="4481166"/>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704088"/>
            <a:ext cx="8305800" cy="1296152"/>
          </a:xfrm>
        </p:spPr>
        <p:txBody>
          <a:bodyPr>
            <a:normAutofit/>
          </a:bodyPr>
          <a:lstStyle/>
          <a:p>
            <a:pPr algn="ctr"/>
            <a:r>
              <a:rPr lang="lt-LT" sz="3600" b="1" dirty="0" smtClean="0">
                <a:solidFill>
                  <a:schemeClr val="accent1"/>
                </a:solidFill>
              </a:rPr>
              <a:t>ŽALIOS SPALVOS DIENA</a:t>
            </a:r>
            <a:br>
              <a:rPr lang="lt-LT" sz="3600" b="1" dirty="0" smtClean="0">
                <a:solidFill>
                  <a:schemeClr val="accent1"/>
                </a:solidFill>
              </a:rPr>
            </a:br>
            <a:r>
              <a:rPr lang="lt-LT" sz="3600" b="1" dirty="0" smtClean="0">
                <a:solidFill>
                  <a:schemeClr val="accent1"/>
                </a:solidFill>
              </a:rPr>
              <a:t>                         </a:t>
            </a:r>
            <a:r>
              <a:rPr lang="lt-LT" sz="3200" b="1" dirty="0" smtClean="0">
                <a:solidFill>
                  <a:schemeClr val="accent1"/>
                </a:solidFill>
              </a:rPr>
              <a:t>ŽAIDIMAS "ATSPĖK,KAS TAI?"</a:t>
            </a:r>
            <a:endParaRPr lang="en-US" sz="3200" b="1" dirty="0">
              <a:solidFill>
                <a:schemeClr val="accent1"/>
              </a:solidFill>
            </a:endParaRPr>
          </a:p>
        </p:txBody>
      </p:sp>
      <p:pic>
        <p:nvPicPr>
          <p:cNvPr id="3" name="Picture 3" descr="D:\!USERS\Algirdas\Desktop\Naujas aplankas (4)\SAM_0980.JPG"/>
          <p:cNvPicPr>
            <a:picLocks noChangeAspect="1" noChangeArrowheads="1"/>
          </p:cNvPicPr>
          <p:nvPr/>
        </p:nvPicPr>
        <p:blipFill>
          <a:blip r:embed="rId2" cstate="print"/>
          <a:srcRect/>
          <a:stretch>
            <a:fillRect/>
          </a:stretch>
        </p:blipFill>
        <p:spPr bwMode="auto">
          <a:xfrm>
            <a:off x="428596" y="2035959"/>
            <a:ext cx="4238654" cy="3178991"/>
          </a:xfrm>
          <a:prstGeom prst="rect">
            <a:avLst/>
          </a:prstGeom>
          <a:noFill/>
        </p:spPr>
      </p:pic>
      <p:pic>
        <p:nvPicPr>
          <p:cNvPr id="4" name="Picture 4" descr="D:\!USERS\Algirdas\Desktop\Naujas aplankas (4)\SAM_0983.JPG"/>
          <p:cNvPicPr>
            <a:picLocks noChangeAspect="1" noChangeArrowheads="1"/>
          </p:cNvPicPr>
          <p:nvPr/>
        </p:nvPicPr>
        <p:blipFill>
          <a:blip r:embed="rId3" cstate="print"/>
          <a:srcRect/>
          <a:stretch>
            <a:fillRect/>
          </a:stretch>
        </p:blipFill>
        <p:spPr bwMode="auto">
          <a:xfrm>
            <a:off x="4714876" y="3286124"/>
            <a:ext cx="4143404" cy="3107554"/>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704088"/>
            <a:ext cx="8305800" cy="867524"/>
          </a:xfrm>
        </p:spPr>
        <p:txBody>
          <a:bodyPr>
            <a:normAutofit/>
          </a:bodyPr>
          <a:lstStyle/>
          <a:p>
            <a:pPr algn="ctr"/>
            <a:r>
              <a:rPr lang="lt-LT" sz="3600" b="1" dirty="0" smtClean="0">
                <a:solidFill>
                  <a:schemeClr val="accent1"/>
                </a:solidFill>
              </a:rPr>
              <a:t>ŽALIUS PIETUS VALGOM...</a:t>
            </a:r>
            <a:endParaRPr lang="en-US" sz="3600" b="1" dirty="0">
              <a:solidFill>
                <a:schemeClr val="accent1"/>
              </a:solidFill>
            </a:endParaRPr>
          </a:p>
        </p:txBody>
      </p:sp>
      <p:pic>
        <p:nvPicPr>
          <p:cNvPr id="2050" name="Picture 2" descr="D:\!USERS\Algirdas\Desktop\Naujas aplankas (4)\SAM_0985.JPG"/>
          <p:cNvPicPr>
            <a:picLocks noChangeAspect="1" noChangeArrowheads="1"/>
          </p:cNvPicPr>
          <p:nvPr/>
        </p:nvPicPr>
        <p:blipFill>
          <a:blip r:embed="rId2" cstate="print"/>
          <a:srcRect/>
          <a:stretch>
            <a:fillRect/>
          </a:stretch>
        </p:blipFill>
        <p:spPr bwMode="auto">
          <a:xfrm>
            <a:off x="2928926" y="2143116"/>
            <a:ext cx="5500726" cy="4125545"/>
          </a:xfrm>
          <a:prstGeom prst="rect">
            <a:avLst/>
          </a:prstGeom>
          <a:noFill/>
        </p:spPr>
      </p:pic>
      <p:pic>
        <p:nvPicPr>
          <p:cNvPr id="4" name="Picture 2" descr="D:\!USERS\Algirdas\Desktop\Naujas aplankas (4)\SAM_0973.JPG"/>
          <p:cNvPicPr>
            <a:picLocks noChangeAspect="1" noChangeArrowheads="1"/>
          </p:cNvPicPr>
          <p:nvPr/>
        </p:nvPicPr>
        <p:blipFill>
          <a:blip r:embed="rId3" cstate="print"/>
          <a:srcRect/>
          <a:stretch>
            <a:fillRect/>
          </a:stretch>
        </p:blipFill>
        <p:spPr bwMode="auto">
          <a:xfrm>
            <a:off x="428596" y="4286256"/>
            <a:ext cx="2500330" cy="1875248"/>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28596" y="714356"/>
            <a:ext cx="8305800" cy="857256"/>
          </a:xfrm>
        </p:spPr>
        <p:txBody>
          <a:bodyPr>
            <a:normAutofit/>
          </a:bodyPr>
          <a:lstStyle/>
          <a:p>
            <a:pPr algn="ctr"/>
            <a:r>
              <a:rPr lang="lt-LT" sz="2400" b="1" dirty="0" smtClean="0">
                <a:solidFill>
                  <a:schemeClr val="accent1"/>
                </a:solidFill>
                <a:latin typeface="+mn-lt"/>
              </a:rPr>
              <a:t>ATSISVEIKINIMO SU DARŽELIU ŠVENTĖ</a:t>
            </a:r>
            <a:r>
              <a:rPr lang="lt-LT" sz="2800" b="1" dirty="0" smtClean="0">
                <a:solidFill>
                  <a:schemeClr val="accent1"/>
                </a:solidFill>
                <a:latin typeface="+mn-lt"/>
              </a:rPr>
              <a:t/>
            </a:r>
            <a:br>
              <a:rPr lang="lt-LT" sz="2800" b="1" dirty="0" smtClean="0">
                <a:solidFill>
                  <a:schemeClr val="accent1"/>
                </a:solidFill>
                <a:latin typeface="+mn-lt"/>
              </a:rPr>
            </a:br>
            <a:r>
              <a:rPr lang="lt-LT" sz="2800" b="1" dirty="0" smtClean="0">
                <a:solidFill>
                  <a:schemeClr val="accent1"/>
                </a:solidFill>
                <a:latin typeface="+mn-lt"/>
              </a:rPr>
              <a:t>"ŽALIOJO  ŽIOGO  ISTORIJA"</a:t>
            </a:r>
            <a:endParaRPr lang="en-US" sz="2800" b="1" dirty="0">
              <a:solidFill>
                <a:schemeClr val="accent1"/>
              </a:solidFill>
              <a:latin typeface="+mn-lt"/>
            </a:endParaRPr>
          </a:p>
        </p:txBody>
      </p:sp>
      <p:pic>
        <p:nvPicPr>
          <p:cNvPr id="3" name="Paveikslėlis 2" descr="E:\DSC02717.JPG"/>
          <p:cNvPicPr/>
          <p:nvPr/>
        </p:nvPicPr>
        <p:blipFill>
          <a:blip r:embed="rId2" cstate="print"/>
          <a:srcRect/>
          <a:stretch>
            <a:fillRect/>
          </a:stretch>
        </p:blipFill>
        <p:spPr bwMode="auto">
          <a:xfrm>
            <a:off x="285720" y="1571612"/>
            <a:ext cx="4643470" cy="3171826"/>
          </a:xfrm>
          <a:prstGeom prst="rect">
            <a:avLst/>
          </a:prstGeom>
          <a:noFill/>
          <a:ln w="9525">
            <a:noFill/>
            <a:miter lim="800000"/>
            <a:headEnd/>
            <a:tailEnd/>
          </a:ln>
        </p:spPr>
      </p:pic>
      <p:pic>
        <p:nvPicPr>
          <p:cNvPr id="4" name="Paveikslėlis 3" descr="E:\DSC02773.JPG"/>
          <p:cNvPicPr/>
          <p:nvPr/>
        </p:nvPicPr>
        <p:blipFill>
          <a:blip r:embed="rId3" cstate="print"/>
          <a:srcRect/>
          <a:stretch>
            <a:fillRect/>
          </a:stretch>
        </p:blipFill>
        <p:spPr bwMode="auto">
          <a:xfrm>
            <a:off x="4357686" y="3286124"/>
            <a:ext cx="4572032" cy="3357586"/>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1357298"/>
            <a:ext cx="7467600" cy="107157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lt-LT" sz="3200" b="1" dirty="0" smtClean="0">
                <a:ln w="11430"/>
                <a:solidFill>
                  <a:schemeClr val="bg2">
                    <a:lumMod val="50000"/>
                  </a:schemeClr>
                </a:solidFill>
                <a:effectLst>
                  <a:outerShdw blurRad="50800" dist="39000" dir="5460000" algn="tl">
                    <a:srgbClr val="000000">
                      <a:alpha val="38000"/>
                    </a:srgbClr>
                  </a:outerShdw>
                </a:effectLst>
              </a:rPr>
              <a:t>DISKUSIJA</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lt-LT" sz="3200" b="1" dirty="0" smtClean="0">
                <a:ln w="11430"/>
                <a:solidFill>
                  <a:schemeClr val="accent1"/>
                </a:solidFill>
                <a:effectLst>
                  <a:outerShdw blurRad="50800" dist="39000" dir="5460000" algn="tl">
                    <a:srgbClr val="000000">
                      <a:alpha val="38000"/>
                    </a:srgbClr>
                  </a:outerShdw>
                </a:effectLst>
                <a:latin typeface="+mn-lt"/>
              </a:rPr>
              <a:t>Vaikams pateiktas probleminis klausimas:</a:t>
            </a:r>
            <a:r>
              <a:rPr lang="en-US" sz="3200" b="1" dirty="0" smtClean="0">
                <a:ln w="11430"/>
                <a:solidFill>
                  <a:schemeClr val="accent1"/>
                </a:solidFill>
                <a:effectLst>
                  <a:outerShdw blurRad="50800" dist="39000" dir="5460000" algn="tl">
                    <a:srgbClr val="000000">
                      <a:alpha val="38000"/>
                    </a:srgbClr>
                  </a:outerShdw>
                </a:effectLst>
                <a:latin typeface="+mn-lt"/>
              </a:rPr>
              <a:t/>
            </a:r>
            <a:br>
              <a:rPr lang="en-US" sz="3200" b="1" dirty="0" smtClean="0">
                <a:ln w="11430"/>
                <a:solidFill>
                  <a:schemeClr val="accent1"/>
                </a:solidFill>
                <a:effectLst>
                  <a:outerShdw blurRad="50800" dist="39000" dir="5460000" algn="tl">
                    <a:srgbClr val="000000">
                      <a:alpha val="38000"/>
                    </a:srgbClr>
                  </a:outerShdw>
                </a:effectLst>
                <a:latin typeface="+mn-lt"/>
              </a:rPr>
            </a:br>
            <a:endParaRPr lang="en-US" sz="3200" b="1" dirty="0">
              <a:ln w="11430"/>
              <a:solidFill>
                <a:schemeClr val="accent1"/>
              </a:solidFill>
              <a:effectLst>
                <a:outerShdw blurRad="50800" dist="39000" dir="5460000" algn="tl">
                  <a:srgbClr val="000000">
                    <a:alpha val="38000"/>
                  </a:srgbClr>
                </a:outerShdw>
              </a:effectLst>
              <a:latin typeface="+mn-lt"/>
            </a:endParaRPr>
          </a:p>
        </p:txBody>
      </p:sp>
      <p:sp>
        <p:nvSpPr>
          <p:cNvPr id="3" name="Turinio vietos rezervavimo ženklas 2"/>
          <p:cNvSpPr>
            <a:spLocks noGrp="1"/>
          </p:cNvSpPr>
          <p:nvPr>
            <p:ph idx="1"/>
          </p:nvPr>
        </p:nvSpPr>
        <p:spPr>
          <a:xfrm>
            <a:off x="428596" y="1928802"/>
            <a:ext cx="8501122" cy="4643470"/>
          </a:xfrm>
        </p:spPr>
        <p:txBody>
          <a:bodyPr>
            <a:normAutofit fontScale="25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120000"/>
              </a:lnSpc>
              <a:buNone/>
            </a:pPr>
            <a:r>
              <a:rPr lang="lt-LT" sz="12800" b="1" dirty="0" smtClean="0">
                <a:ln w="11430"/>
                <a:solidFill>
                  <a:schemeClr val="accent1"/>
                </a:solidFill>
              </a:rPr>
              <a:t>Kaip jums atrodo?  Kas atsitiks, jei paliksite nors kiek</a:t>
            </a:r>
            <a:r>
              <a:rPr lang="en-US" sz="12800" b="1" dirty="0" smtClean="0">
                <a:ln w="11430"/>
                <a:solidFill>
                  <a:schemeClr val="accent1"/>
                </a:solidFill>
              </a:rPr>
              <a:t> </a:t>
            </a:r>
            <a:r>
              <a:rPr lang="lt-LT" sz="12800" b="1" dirty="0" smtClean="0">
                <a:ln w="11430"/>
                <a:solidFill>
                  <a:schemeClr val="accent1"/>
                </a:solidFill>
              </a:rPr>
              <a:t> ilgos ( nenupjautos ) žolės?... </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
            </a:r>
            <a:b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br>
            <a:r>
              <a:rPr lang="lt-LT"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 </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
            </a:r>
            <a:b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br>
            <a:r>
              <a:rPr lang="lt-LT" sz="3200" b="1" dirty="0" smtClean="0">
                <a:ln w="11430"/>
                <a:solidFill>
                  <a:schemeClr val="accent1"/>
                </a:solidFill>
              </a:rPr>
              <a:t>                               </a:t>
            </a:r>
            <a:r>
              <a:rPr lang="lt-LT" sz="9600" b="1" dirty="0" smtClean="0">
                <a:ln w="11430"/>
                <a:solidFill>
                  <a:schemeClr val="accent1"/>
                </a:solidFill>
              </a:rPr>
              <a:t>IEVA – Kai nupjaunam žolę, žiogai linksminasi.</a:t>
            </a:r>
            <a:r>
              <a:rPr lang="en-US" sz="9600" b="1" dirty="0" smtClean="0">
                <a:ln w="11430"/>
                <a:solidFill>
                  <a:schemeClr val="accent1"/>
                </a:solidFill>
              </a:rPr>
              <a:t/>
            </a:r>
            <a:br>
              <a:rPr lang="en-US" sz="9600" b="1" dirty="0" smtClean="0">
                <a:ln w="11430"/>
                <a:solidFill>
                  <a:schemeClr val="accent1"/>
                </a:solidFill>
              </a:rPr>
            </a:br>
            <a:r>
              <a:rPr lang="lt-LT" sz="9600" b="1" dirty="0" smtClean="0">
                <a:ln w="11430"/>
                <a:solidFill>
                  <a:schemeClr val="accent1"/>
                </a:solidFill>
              </a:rPr>
              <a:t>Atsiranda, atšokuoja daug žiogelių. Vienas pradeda groti, o kiti linksminasi. </a:t>
            </a:r>
            <a:r>
              <a:rPr lang="en-US" sz="9600" b="1" dirty="0" smtClean="0">
                <a:ln w="11430"/>
                <a:solidFill>
                  <a:schemeClr val="accent1"/>
                </a:solidFill>
              </a:rPr>
              <a:t/>
            </a:r>
            <a:br>
              <a:rPr lang="en-US" sz="9600" b="1" dirty="0" smtClean="0">
                <a:ln w="11430"/>
                <a:solidFill>
                  <a:schemeClr val="accent1"/>
                </a:solidFill>
              </a:rPr>
            </a:br>
            <a:r>
              <a:rPr lang="lt-LT" sz="9600" b="1" dirty="0" smtClean="0">
                <a:ln w="11430"/>
                <a:solidFill>
                  <a:schemeClr val="accent1"/>
                </a:solidFill>
              </a:rPr>
              <a:t>O tame lopinėlyje įsikurs sau namus žiemai, kad nesušaltų. </a:t>
            </a:r>
            <a:r>
              <a:rPr lang="en-US" sz="9600" b="1" dirty="0" smtClean="0">
                <a:ln w="11430"/>
                <a:solidFill>
                  <a:schemeClr val="accent1"/>
                </a:solidFill>
              </a:rPr>
              <a:t/>
            </a:r>
            <a:br>
              <a:rPr lang="en-US" sz="9600" b="1" dirty="0" smtClean="0">
                <a:ln w="11430"/>
                <a:solidFill>
                  <a:schemeClr val="accent1"/>
                </a:solidFill>
              </a:rPr>
            </a:br>
            <a:r>
              <a:rPr lang="lt-LT" sz="9600" b="1" dirty="0" smtClean="0">
                <a:ln w="11430"/>
                <a:solidFill>
                  <a:schemeClr val="accent1"/>
                </a:solidFill>
              </a:rPr>
              <a:t>       SAULĖ – Kai nupjauna žolę, žiogų patelės padeda ten kiaušinėlius į žemę. Žolė – tai jų pusryčiai.</a:t>
            </a:r>
            <a:r>
              <a:rPr lang="en-US" sz="9600" b="1" dirty="0" smtClean="0">
                <a:ln w="11430"/>
                <a:solidFill>
                  <a:schemeClr val="accent1"/>
                </a:solidFill>
              </a:rPr>
              <a:t/>
            </a:r>
            <a:br>
              <a:rPr lang="en-US" sz="9600" b="1" dirty="0" smtClean="0">
                <a:ln w="11430"/>
                <a:solidFill>
                  <a:schemeClr val="accent1"/>
                </a:solidFill>
              </a:rPr>
            </a:br>
            <a:r>
              <a:rPr lang="lt-LT" sz="9600" b="1" dirty="0" smtClean="0">
                <a:ln w="11430"/>
                <a:solidFill>
                  <a:schemeClr val="accent1"/>
                </a:solidFill>
              </a:rPr>
              <a:t>Įsiterpia  ALEKSANDRAS – O gal  „</a:t>
            </a:r>
            <a:r>
              <a:rPr lang="lt-LT" sz="9600" b="1" dirty="0" err="1" smtClean="0">
                <a:ln w="11430"/>
                <a:solidFill>
                  <a:schemeClr val="accent1"/>
                </a:solidFill>
              </a:rPr>
              <a:t>naktienė</a:t>
            </a:r>
            <a:r>
              <a:rPr lang="lt-LT" sz="9600" b="1" dirty="0" smtClean="0">
                <a:ln w="11430"/>
                <a:solidFill>
                  <a:schemeClr val="accent1"/>
                </a:solidFill>
              </a:rPr>
              <a:t>“.</a:t>
            </a:r>
            <a:r>
              <a:rPr lang="en-US" sz="9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
            </a:r>
            <a:br>
              <a:rPr lang="en-US" sz="9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br>
            <a:r>
              <a:rPr lang="lt-LT" sz="9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 </a:t>
            </a:r>
            <a:r>
              <a:rPr lang="en-US" sz="29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j-lt"/>
              </a:rPr>
              <a:t/>
            </a:r>
            <a:br>
              <a:rPr lang="en-US" sz="29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j-lt"/>
              </a:rPr>
            </a:br>
            <a:endParaRPr lang="en-US" sz="29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j-l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785786" y="1285860"/>
            <a:ext cx="7143800" cy="2585323"/>
          </a:xfrm>
          <a:prstGeom prst="rect">
            <a:avLst/>
          </a:prstGeom>
        </p:spPr>
        <p:txBody>
          <a:bodyPr wrap="square">
            <a:spAutoFit/>
          </a:bodyPr>
          <a:lstStyle/>
          <a:p>
            <a:r>
              <a:rPr lang="en-US" sz="2400" b="1" dirty="0" smtClean="0">
                <a:ln w="11430"/>
                <a:solidFill>
                  <a:schemeClr val="accent1"/>
                </a:solidFill>
              </a:rPr>
              <a:t> </a:t>
            </a:r>
            <a:r>
              <a:rPr lang="lt-LT" sz="2400" b="1" dirty="0" smtClean="0">
                <a:ln w="11430"/>
                <a:solidFill>
                  <a:schemeClr val="accent1"/>
                </a:solidFill>
              </a:rPr>
              <a:t>           ARŪNĖ – Kai nupjauna žolę, tada subėga visi žiogai į tą lopinėlį ir tą žolę valgo. Patelės padeda į žemę</a:t>
            </a:r>
            <a:r>
              <a:rPr lang="en-US" sz="2400" b="1" dirty="0" smtClean="0">
                <a:ln w="11430"/>
                <a:solidFill>
                  <a:schemeClr val="accent1"/>
                </a:solidFill>
              </a:rPr>
              <a:t> </a:t>
            </a:r>
            <a:r>
              <a:rPr lang="en-US" sz="2400" b="1" dirty="0" err="1" smtClean="0">
                <a:ln w="11430"/>
                <a:solidFill>
                  <a:schemeClr val="accent1"/>
                </a:solidFill>
              </a:rPr>
              <a:t>kiau</a:t>
            </a:r>
            <a:r>
              <a:rPr lang="lt-LT" sz="2400" b="1" dirty="0" err="1" smtClean="0">
                <a:ln w="11430"/>
                <a:solidFill>
                  <a:schemeClr val="accent1"/>
                </a:solidFill>
              </a:rPr>
              <a:t>šinėlius</a:t>
            </a:r>
            <a:r>
              <a:rPr lang="en-US" sz="2400" b="1" dirty="0" smtClean="0">
                <a:ln w="11430"/>
                <a:solidFill>
                  <a:schemeClr val="accent1"/>
                </a:solidFill>
              </a:rPr>
              <a:t>, </a:t>
            </a:r>
            <a:r>
              <a:rPr lang="lt-LT" sz="2400" b="1" dirty="0" smtClean="0">
                <a:ln w="11430"/>
                <a:solidFill>
                  <a:schemeClr val="accent1"/>
                </a:solidFill>
              </a:rPr>
              <a:t>o</a:t>
            </a:r>
            <a:r>
              <a:rPr lang="en-US" sz="2400" b="1" dirty="0" smtClean="0">
                <a:ln w="11430"/>
                <a:solidFill>
                  <a:schemeClr val="accent1"/>
                </a:solidFill>
              </a:rPr>
              <a:t> </a:t>
            </a:r>
            <a:r>
              <a:rPr lang="lt-LT" sz="2400" b="1" dirty="0" smtClean="0">
                <a:ln w="11430"/>
                <a:solidFill>
                  <a:schemeClr val="accent1"/>
                </a:solidFill>
              </a:rPr>
              <a:t> po žiemos išsirita </a:t>
            </a:r>
            <a:r>
              <a:rPr lang="lt-LT" sz="2400" b="1" dirty="0" err="1" smtClean="0">
                <a:ln w="11430"/>
                <a:solidFill>
                  <a:schemeClr val="accent1"/>
                </a:solidFill>
              </a:rPr>
              <a:t>žiogiukai</a:t>
            </a:r>
            <a:r>
              <a:rPr lang="lt-LT" sz="2400" b="1" dirty="0" smtClean="0">
                <a:ln w="11430"/>
                <a:solidFill>
                  <a:schemeClr val="accent1"/>
                </a:solidFill>
              </a:rPr>
              <a:t>.</a:t>
            </a:r>
          </a:p>
          <a:p>
            <a:endParaRPr lang="lt-LT" sz="2400" b="1" dirty="0" smtClean="0">
              <a:ln w="11430"/>
              <a:solidFill>
                <a:schemeClr val="accent1"/>
              </a:solidFill>
            </a:endParaRPr>
          </a:p>
          <a:p>
            <a:endParaRPr lang="lt-LT" sz="2400" b="1" dirty="0" smtClean="0">
              <a:ln w="11430"/>
              <a:solidFill>
                <a:schemeClr val="accent1"/>
              </a:solidFill>
            </a:endParaRPr>
          </a:p>
          <a:p>
            <a:endParaRPr lang="en-US" b="1" dirty="0" smtClean="0">
              <a:ln w="11430"/>
              <a:solidFill>
                <a:schemeClr val="accent1"/>
              </a:solidFill>
            </a:endParaRPr>
          </a:p>
        </p:txBody>
      </p:sp>
      <p:sp>
        <p:nvSpPr>
          <p:cNvPr id="4" name="Stačiakampis 3"/>
          <p:cNvSpPr/>
          <p:nvPr/>
        </p:nvSpPr>
        <p:spPr>
          <a:xfrm>
            <a:off x="857224" y="2786058"/>
            <a:ext cx="7000924" cy="3785652"/>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indent="990600" fontAlgn="base">
              <a:spcBef>
                <a:spcPct val="0"/>
              </a:spcBef>
              <a:spcAft>
                <a:spcPct val="0"/>
              </a:spcAft>
            </a:pPr>
            <a:r>
              <a:rPr lang="lt-LT" sz="2400" b="1" dirty="0" smtClean="0">
                <a:ln w="11430"/>
                <a:solidFill>
                  <a:schemeClr val="accent1"/>
                </a:solidFill>
                <a:ea typeface="Calibri" pitchFamily="34" charset="0"/>
                <a:cs typeface="Times New Roman" pitchFamily="18" charset="0"/>
              </a:rPr>
              <a:t>GABRIELIUS – Ten gerai girdisi žiogų čirškimas, nes netrukdo žolės.</a:t>
            </a:r>
            <a:endParaRPr lang="en-US" sz="2400" b="1" dirty="0" smtClean="0">
              <a:ln w="11430"/>
              <a:solidFill>
                <a:schemeClr val="accent1"/>
              </a:solidFill>
              <a:cs typeface="Arial" pitchFamily="34" charset="0"/>
            </a:endParaRPr>
          </a:p>
          <a:p>
            <a:pPr lvl="0" indent="990600" eaLnBrk="0" fontAlgn="base" hangingPunct="0">
              <a:spcBef>
                <a:spcPct val="0"/>
              </a:spcBef>
              <a:spcAft>
                <a:spcPct val="0"/>
              </a:spcAft>
            </a:pPr>
            <a:r>
              <a:rPr lang="lt-LT" sz="2400" b="1" dirty="0" smtClean="0">
                <a:ln w="11430"/>
                <a:solidFill>
                  <a:schemeClr val="accent1"/>
                </a:solidFill>
                <a:ea typeface="Calibri" pitchFamily="34" charset="0"/>
                <a:cs typeface="Times New Roman" pitchFamily="18" charset="0"/>
              </a:rPr>
              <a:t>ANDŽELA– Kai nupjauna žolę, ten žiogai renkasi sau maisto žiemai.</a:t>
            </a:r>
            <a:endParaRPr lang="en-US" sz="2400" b="1" dirty="0" smtClean="0">
              <a:ln w="11430"/>
              <a:solidFill>
                <a:schemeClr val="accent1"/>
              </a:solidFill>
              <a:cs typeface="Arial" pitchFamily="34" charset="0"/>
            </a:endParaRPr>
          </a:p>
          <a:p>
            <a:pPr lvl="0" indent="990600" eaLnBrk="0" fontAlgn="base" hangingPunct="0">
              <a:spcBef>
                <a:spcPct val="0"/>
              </a:spcBef>
              <a:spcAft>
                <a:spcPct val="0"/>
              </a:spcAft>
            </a:pPr>
            <a:r>
              <a:rPr lang="lt-LT" sz="2400" b="1" dirty="0" smtClean="0">
                <a:ln w="11430"/>
                <a:solidFill>
                  <a:schemeClr val="accent1"/>
                </a:solidFill>
                <a:ea typeface="Calibri" pitchFamily="34" charset="0"/>
                <a:cs typeface="Times New Roman" pitchFamily="18" charset="0"/>
              </a:rPr>
              <a:t>ALEKSANDRAS – Kai nupjauna žolę žiogeliai valgo žolytę.  O ant paliktos ilgos žolytės, jie čiuožinėja.</a:t>
            </a:r>
            <a:endParaRPr lang="en-US" sz="2400" b="1" dirty="0" smtClean="0">
              <a:ln w="11430"/>
              <a:solidFill>
                <a:schemeClr val="accent1"/>
              </a:solidFill>
              <a:cs typeface="Arial" pitchFamily="34" charset="0"/>
            </a:endParaRPr>
          </a:p>
          <a:p>
            <a:pPr lvl="0" indent="990600" eaLnBrk="0" fontAlgn="base" hangingPunct="0">
              <a:spcBef>
                <a:spcPct val="0"/>
              </a:spcBef>
              <a:spcAft>
                <a:spcPct val="0"/>
              </a:spcAft>
            </a:pPr>
            <a:r>
              <a:rPr lang="lt-LT" sz="2400" b="1" dirty="0" smtClean="0">
                <a:ln w="11430"/>
                <a:solidFill>
                  <a:schemeClr val="accent1"/>
                </a:solidFill>
                <a:ea typeface="Calibri" pitchFamily="34" charset="0"/>
                <a:cs typeface="Times New Roman" pitchFamily="18" charset="0"/>
              </a:rPr>
              <a:t>Žiogeliai tada gali įsikasti į žemę, pasislėpti, kad jų nesužeistų.</a:t>
            </a:r>
            <a:endParaRPr lang="en-US" sz="2400" b="1" dirty="0" smtClean="0">
              <a:ln w="11430"/>
              <a:solidFill>
                <a:schemeClr val="accent1"/>
              </a:solidFill>
              <a:cs typeface="Arial" pitchFamily="34" charset="0"/>
            </a:endParaRPr>
          </a:p>
          <a:p>
            <a:pPr lvl="0" indent="990600" eaLnBrk="0" fontAlgn="base" hangingPunct="0">
              <a:spcBef>
                <a:spcPct val="0"/>
              </a:spcBef>
              <a:spcAft>
                <a:spcPct val="0"/>
              </a:spcAft>
            </a:pPr>
            <a:endPar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704088"/>
            <a:ext cx="8305800" cy="1010400"/>
          </a:xfrm>
        </p:spPr>
        <p:txBody>
          <a:bodyPr>
            <a:normAutofit/>
          </a:bodyPr>
          <a:lstStyle/>
          <a:p>
            <a:pPr algn="ctr"/>
            <a:r>
              <a:rPr lang="en-US" sz="2800" b="1" dirty="0" smtClean="0">
                <a:solidFill>
                  <a:schemeClr val="bg2">
                    <a:lumMod val="50000"/>
                  </a:schemeClr>
                </a:solidFill>
                <a:latin typeface="+mn-lt"/>
              </a:rPr>
              <a:t>PROJEKTO</a:t>
            </a:r>
            <a:r>
              <a:rPr lang="lt-LT" sz="2800" b="1" dirty="0" smtClean="0">
                <a:solidFill>
                  <a:schemeClr val="bg2">
                    <a:lumMod val="50000"/>
                  </a:schemeClr>
                </a:solidFill>
                <a:latin typeface="+mn-lt"/>
              </a:rPr>
              <a:t> </a:t>
            </a:r>
            <a:r>
              <a:rPr lang="en-US" sz="2800" b="1" dirty="0" smtClean="0">
                <a:solidFill>
                  <a:schemeClr val="bg2">
                    <a:lumMod val="50000"/>
                  </a:schemeClr>
                </a:solidFill>
                <a:latin typeface="+mn-lt"/>
              </a:rPr>
              <a:t> </a:t>
            </a:r>
            <a:r>
              <a:rPr lang="lt-LT" sz="2800" b="1" dirty="0" smtClean="0">
                <a:solidFill>
                  <a:schemeClr val="bg2">
                    <a:lumMod val="50000"/>
                  </a:schemeClr>
                </a:solidFill>
                <a:latin typeface="+mn-lt"/>
              </a:rPr>
              <a:t>IŠVADOS</a:t>
            </a:r>
            <a:endParaRPr lang="en-US" sz="2800" b="1" dirty="0">
              <a:solidFill>
                <a:schemeClr val="bg2">
                  <a:lumMod val="50000"/>
                </a:schemeClr>
              </a:solidFill>
              <a:latin typeface="+mn-lt"/>
            </a:endParaRPr>
          </a:p>
        </p:txBody>
      </p:sp>
      <p:sp>
        <p:nvSpPr>
          <p:cNvPr id="6" name="Stačiakampis 5"/>
          <p:cNvSpPr/>
          <p:nvPr/>
        </p:nvSpPr>
        <p:spPr>
          <a:xfrm>
            <a:off x="357158" y="2214554"/>
            <a:ext cx="8501122" cy="3785652"/>
          </a:xfrm>
          <a:prstGeom prst="rect">
            <a:avLst/>
          </a:prstGeom>
        </p:spPr>
        <p:txBody>
          <a:bodyPr wrap="square">
            <a:spAutoFit/>
          </a:bodyPr>
          <a:lstStyle/>
          <a:p>
            <a:pPr lvl="0" fontAlgn="base">
              <a:spcBef>
                <a:spcPct val="0"/>
              </a:spcBef>
              <a:spcAft>
                <a:spcPct val="0"/>
              </a:spcAft>
              <a:buFont typeface="Arial" pitchFamily="34" charset="0"/>
              <a:buChar char="•"/>
            </a:pPr>
            <a:r>
              <a:rPr lang="lt-LT" sz="2400" b="1" dirty="0" smtClean="0">
                <a:solidFill>
                  <a:schemeClr val="accent1"/>
                </a:solidFill>
                <a:ea typeface="Calibri" pitchFamily="34" charset="0"/>
                <a:cs typeface="Times New Roman" pitchFamily="18" charset="0"/>
              </a:rPr>
              <a:t>  B</a:t>
            </a:r>
            <a:r>
              <a:rPr lang="en-US" sz="2400" b="1" dirty="0" err="1" smtClean="0">
                <a:solidFill>
                  <a:schemeClr val="accent1"/>
                </a:solidFill>
                <a:ea typeface="Calibri" pitchFamily="34" charset="0"/>
                <a:cs typeface="Times New Roman" pitchFamily="18" charset="0"/>
              </a:rPr>
              <a:t>etarpiška</a:t>
            </a:r>
            <a:r>
              <a:rPr lang="lt-LT" sz="2400" b="1" dirty="0" smtClean="0">
                <a:solidFill>
                  <a:schemeClr val="accent1"/>
                </a:solidFill>
                <a:ea typeface="Calibri" pitchFamily="34" charset="0"/>
                <a:cs typeface="Times New Roman" pitchFamily="18" charset="0"/>
              </a:rPr>
              <a:t>s</a:t>
            </a:r>
            <a:r>
              <a:rPr lang="en-US" sz="2400" b="1" dirty="0" smtClean="0">
                <a:solidFill>
                  <a:schemeClr val="accent1"/>
                </a:solidFill>
                <a:ea typeface="Calibri" pitchFamily="34" charset="0"/>
                <a:cs typeface="Times New Roman" pitchFamily="18" charset="0"/>
              </a:rPr>
              <a:t> </a:t>
            </a:r>
            <a:r>
              <a:rPr lang="en-US" sz="2400" b="1" dirty="0" err="1" smtClean="0">
                <a:solidFill>
                  <a:schemeClr val="accent1"/>
                </a:solidFill>
                <a:ea typeface="Calibri" pitchFamily="34" charset="0"/>
                <a:cs typeface="Times New Roman" pitchFamily="18" charset="0"/>
              </a:rPr>
              <a:t>bendrav</a:t>
            </a:r>
            <a:r>
              <a:rPr lang="lt-LT" sz="2400" b="1" dirty="0" smtClean="0">
                <a:solidFill>
                  <a:schemeClr val="accent1"/>
                </a:solidFill>
                <a:ea typeface="Calibri" pitchFamily="34" charset="0"/>
                <a:cs typeface="Times New Roman" pitchFamily="18" charset="0"/>
              </a:rPr>
              <a:t>i</a:t>
            </a:r>
            <a:r>
              <a:rPr lang="en-US" sz="2400" b="1" dirty="0" smtClean="0">
                <a:solidFill>
                  <a:schemeClr val="accent1"/>
                </a:solidFill>
                <a:ea typeface="Calibri" pitchFamily="34" charset="0"/>
                <a:cs typeface="Times New Roman" pitchFamily="18" charset="0"/>
              </a:rPr>
              <a:t>m</a:t>
            </a:r>
            <a:r>
              <a:rPr lang="lt-LT" sz="2400" b="1" dirty="0" err="1" smtClean="0">
                <a:solidFill>
                  <a:schemeClr val="accent1"/>
                </a:solidFill>
                <a:ea typeface="Calibri" pitchFamily="34" charset="0"/>
                <a:cs typeface="Times New Roman" pitchFamily="18" charset="0"/>
              </a:rPr>
              <a:t>as</a:t>
            </a:r>
            <a:r>
              <a:rPr lang="en-US" sz="2400" b="1" dirty="0" smtClean="0">
                <a:solidFill>
                  <a:schemeClr val="accent1"/>
                </a:solidFill>
                <a:ea typeface="Calibri" pitchFamily="34" charset="0"/>
                <a:cs typeface="Times New Roman" pitchFamily="18" charset="0"/>
              </a:rPr>
              <a:t> </a:t>
            </a:r>
            <a:r>
              <a:rPr lang="en-US" sz="2400" b="1" dirty="0" err="1" smtClean="0">
                <a:solidFill>
                  <a:schemeClr val="accent1"/>
                </a:solidFill>
                <a:ea typeface="Calibri" pitchFamily="34" charset="0"/>
                <a:cs typeface="Times New Roman" pitchFamily="18" charset="0"/>
              </a:rPr>
              <a:t>ir</a:t>
            </a:r>
            <a:r>
              <a:rPr lang="en-US" sz="2400" b="1" dirty="0" smtClean="0">
                <a:solidFill>
                  <a:schemeClr val="accent1"/>
                </a:solidFill>
                <a:ea typeface="Calibri" pitchFamily="34" charset="0"/>
                <a:cs typeface="Times New Roman" pitchFamily="18" charset="0"/>
              </a:rPr>
              <a:t> </a:t>
            </a:r>
            <a:r>
              <a:rPr lang="en-US" sz="2400" b="1" dirty="0" err="1" smtClean="0">
                <a:solidFill>
                  <a:schemeClr val="accent1"/>
                </a:solidFill>
                <a:ea typeface="Calibri" pitchFamily="34" charset="0"/>
                <a:cs typeface="Times New Roman" pitchFamily="18" charset="0"/>
              </a:rPr>
              <a:t>bendradarbiav</a:t>
            </a:r>
            <a:r>
              <a:rPr lang="lt-LT" sz="2400" b="1" dirty="0" smtClean="0">
                <a:solidFill>
                  <a:schemeClr val="accent1"/>
                </a:solidFill>
                <a:ea typeface="Calibri" pitchFamily="34" charset="0"/>
                <a:cs typeface="Times New Roman" pitchFamily="18" charset="0"/>
              </a:rPr>
              <a:t>i</a:t>
            </a:r>
            <a:r>
              <a:rPr lang="en-US" sz="2400" b="1" dirty="0" smtClean="0">
                <a:solidFill>
                  <a:schemeClr val="accent1"/>
                </a:solidFill>
                <a:ea typeface="Calibri" pitchFamily="34" charset="0"/>
                <a:cs typeface="Times New Roman" pitchFamily="18" charset="0"/>
              </a:rPr>
              <a:t>m</a:t>
            </a:r>
            <a:r>
              <a:rPr lang="lt-LT" sz="2400" b="1" dirty="0" err="1" smtClean="0">
                <a:solidFill>
                  <a:schemeClr val="accent1"/>
                </a:solidFill>
                <a:ea typeface="Calibri" pitchFamily="34" charset="0"/>
                <a:cs typeface="Times New Roman" pitchFamily="18" charset="0"/>
              </a:rPr>
              <a:t>as</a:t>
            </a:r>
            <a:r>
              <a:rPr lang="en-US" sz="2400" b="1" dirty="0" smtClean="0">
                <a:solidFill>
                  <a:schemeClr val="accent1"/>
                </a:solidFill>
                <a:ea typeface="Calibri" pitchFamily="34" charset="0"/>
                <a:cs typeface="Times New Roman" pitchFamily="18" charset="0"/>
              </a:rPr>
              <a:t> </a:t>
            </a:r>
            <a:r>
              <a:rPr lang="en-US" sz="2400" b="1" dirty="0" err="1" smtClean="0">
                <a:solidFill>
                  <a:schemeClr val="accent1"/>
                </a:solidFill>
                <a:ea typeface="Calibri" pitchFamily="34" charset="0"/>
                <a:cs typeface="Times New Roman" pitchFamily="18" charset="0"/>
              </a:rPr>
              <a:t>su</a:t>
            </a:r>
            <a:r>
              <a:rPr lang="en-US" sz="2400" b="1" dirty="0" smtClean="0">
                <a:solidFill>
                  <a:schemeClr val="accent1"/>
                </a:solidFill>
                <a:ea typeface="Calibri" pitchFamily="34" charset="0"/>
                <a:cs typeface="Times New Roman" pitchFamily="18" charset="0"/>
              </a:rPr>
              <a:t> </a:t>
            </a:r>
            <a:r>
              <a:rPr lang="en-US" sz="2400" b="1" dirty="0" err="1" smtClean="0">
                <a:solidFill>
                  <a:schemeClr val="accent1"/>
                </a:solidFill>
                <a:ea typeface="Calibri" pitchFamily="34" charset="0"/>
                <a:cs typeface="Times New Roman" pitchFamily="18" charset="0"/>
              </a:rPr>
              <a:t>tėveliais</a:t>
            </a:r>
            <a:r>
              <a:rPr lang="en-US" sz="2400" b="1" dirty="0" smtClean="0">
                <a:solidFill>
                  <a:schemeClr val="accent1"/>
                </a:solidFill>
                <a:ea typeface="Calibri" pitchFamily="34" charset="0"/>
                <a:cs typeface="Times New Roman" pitchFamily="18" charset="0"/>
              </a:rPr>
              <a:t> (</a:t>
            </a:r>
            <a:r>
              <a:rPr lang="en-US" sz="2400" b="1" dirty="0" err="1" smtClean="0">
                <a:solidFill>
                  <a:schemeClr val="accent1"/>
                </a:solidFill>
                <a:ea typeface="Calibri" pitchFamily="34" charset="0"/>
                <a:cs typeface="Times New Roman" pitchFamily="18" charset="0"/>
              </a:rPr>
              <a:t>tėveliai</a:t>
            </a:r>
            <a:r>
              <a:rPr lang="en-US" sz="2400" b="1" dirty="0" smtClean="0">
                <a:solidFill>
                  <a:schemeClr val="accent1"/>
                </a:solidFill>
                <a:ea typeface="Calibri" pitchFamily="34" charset="0"/>
                <a:cs typeface="Times New Roman" pitchFamily="18" charset="0"/>
              </a:rPr>
              <a:t> </a:t>
            </a:r>
            <a:r>
              <a:rPr lang="en-US" sz="2400" b="1" dirty="0" err="1" smtClean="0">
                <a:solidFill>
                  <a:schemeClr val="accent1"/>
                </a:solidFill>
                <a:ea typeface="Calibri" pitchFamily="34" charset="0"/>
                <a:cs typeface="Times New Roman" pitchFamily="18" charset="0"/>
              </a:rPr>
              <a:t>padėjo</a:t>
            </a:r>
            <a:r>
              <a:rPr lang="en-US" sz="2400" b="1" dirty="0" smtClean="0">
                <a:solidFill>
                  <a:schemeClr val="accent1"/>
                </a:solidFill>
                <a:ea typeface="Calibri" pitchFamily="34" charset="0"/>
                <a:cs typeface="Times New Roman" pitchFamily="18" charset="0"/>
              </a:rPr>
              <a:t> </a:t>
            </a:r>
            <a:r>
              <a:rPr lang="en-US" sz="2400" b="1" dirty="0" err="1" smtClean="0">
                <a:solidFill>
                  <a:schemeClr val="accent1"/>
                </a:solidFill>
                <a:ea typeface="Calibri" pitchFamily="34" charset="0"/>
                <a:cs typeface="Times New Roman" pitchFamily="18" charset="0"/>
              </a:rPr>
              <a:t>įsigyti</a:t>
            </a:r>
            <a:r>
              <a:rPr lang="en-US" sz="2400" b="1" dirty="0" smtClean="0">
                <a:solidFill>
                  <a:schemeClr val="accent1"/>
                </a:solidFill>
                <a:ea typeface="Calibri" pitchFamily="34" charset="0"/>
                <a:cs typeface="Times New Roman" pitchFamily="18" charset="0"/>
              </a:rPr>
              <a:t>, </a:t>
            </a:r>
            <a:r>
              <a:rPr lang="en-US" sz="2400" b="1" dirty="0" err="1" smtClean="0">
                <a:solidFill>
                  <a:schemeClr val="accent1"/>
                </a:solidFill>
                <a:ea typeface="Calibri" pitchFamily="34" charset="0"/>
                <a:cs typeface="Times New Roman" pitchFamily="18" charset="0"/>
              </a:rPr>
              <a:t>pasiūti</a:t>
            </a:r>
            <a:r>
              <a:rPr lang="en-US" sz="2400" b="1" dirty="0" smtClean="0">
                <a:solidFill>
                  <a:schemeClr val="accent1"/>
                </a:solidFill>
                <a:ea typeface="Calibri" pitchFamily="34" charset="0"/>
                <a:cs typeface="Times New Roman" pitchFamily="18" charset="0"/>
              </a:rPr>
              <a:t> </a:t>
            </a:r>
            <a:r>
              <a:rPr lang="en-US" sz="2400" b="1" dirty="0" err="1" smtClean="0">
                <a:solidFill>
                  <a:schemeClr val="accent1"/>
                </a:solidFill>
                <a:ea typeface="Calibri" pitchFamily="34" charset="0"/>
                <a:cs typeface="Times New Roman" pitchFamily="18" charset="0"/>
              </a:rPr>
              <a:t>žiogelių</a:t>
            </a:r>
            <a:r>
              <a:rPr lang="en-US" sz="2400" b="1" dirty="0" smtClean="0">
                <a:solidFill>
                  <a:schemeClr val="accent1"/>
                </a:solidFill>
                <a:ea typeface="Calibri" pitchFamily="34" charset="0"/>
                <a:cs typeface="Times New Roman" pitchFamily="18" charset="0"/>
              </a:rPr>
              <a:t> </a:t>
            </a:r>
            <a:r>
              <a:rPr lang="en-US" sz="2400" b="1" dirty="0" err="1" smtClean="0">
                <a:solidFill>
                  <a:schemeClr val="accent1"/>
                </a:solidFill>
                <a:ea typeface="Calibri" pitchFamily="34" charset="0"/>
                <a:cs typeface="Times New Roman" pitchFamily="18" charset="0"/>
              </a:rPr>
              <a:t>atributiką</a:t>
            </a:r>
            <a:r>
              <a:rPr lang="en-US" sz="2400" b="1" dirty="0" smtClean="0">
                <a:solidFill>
                  <a:schemeClr val="accent1"/>
                </a:solidFill>
                <a:ea typeface="Calibri" pitchFamily="34" charset="0"/>
                <a:cs typeface="Times New Roman" pitchFamily="18" charset="0"/>
              </a:rPr>
              <a:t>)</a:t>
            </a:r>
            <a:r>
              <a:rPr lang="lt-LT" sz="2400" b="1" dirty="0" smtClean="0">
                <a:solidFill>
                  <a:schemeClr val="accent1"/>
                </a:solidFill>
                <a:ea typeface="Calibri" pitchFamily="34" charset="0"/>
                <a:cs typeface="Times New Roman" pitchFamily="18" charset="0"/>
              </a:rPr>
              <a:t>.</a:t>
            </a:r>
          </a:p>
          <a:p>
            <a:pPr lvl="0" fontAlgn="base">
              <a:spcBef>
                <a:spcPct val="0"/>
              </a:spcBef>
              <a:spcAft>
                <a:spcPct val="0"/>
              </a:spcAft>
              <a:buFont typeface="Arial" pitchFamily="34" charset="0"/>
              <a:buChar char="•"/>
            </a:pPr>
            <a:r>
              <a:rPr lang="en-US" sz="2400" b="1" dirty="0" smtClean="0">
                <a:solidFill>
                  <a:schemeClr val="accent1"/>
                </a:solidFill>
                <a:ea typeface="Calibri" pitchFamily="34" charset="0"/>
                <a:cs typeface="Times New Roman" pitchFamily="18" charset="0"/>
              </a:rPr>
              <a:t> </a:t>
            </a:r>
            <a:r>
              <a:rPr lang="lt-LT" sz="2400" b="1" dirty="0" smtClean="0">
                <a:solidFill>
                  <a:schemeClr val="accent1"/>
                </a:solidFill>
                <a:ea typeface="Calibri" pitchFamily="34" charset="0"/>
                <a:cs typeface="Times New Roman" pitchFamily="18" charset="0"/>
              </a:rPr>
              <a:t>T</a:t>
            </a:r>
            <a:r>
              <a:rPr lang="en-US" sz="2400" b="1" dirty="0" err="1" smtClean="0">
                <a:solidFill>
                  <a:schemeClr val="accent1"/>
                </a:solidFill>
                <a:ea typeface="Calibri" pitchFamily="34" charset="0"/>
                <a:cs typeface="Times New Roman" pitchFamily="18" charset="0"/>
              </a:rPr>
              <a:t>ėveliai</a:t>
            </a:r>
            <a:r>
              <a:rPr lang="en-US" sz="2400" b="1" dirty="0" smtClean="0">
                <a:solidFill>
                  <a:schemeClr val="accent1"/>
                </a:solidFill>
                <a:ea typeface="Calibri" pitchFamily="34" charset="0"/>
                <a:cs typeface="Times New Roman" pitchFamily="18" charset="0"/>
              </a:rPr>
              <a:t> </a:t>
            </a:r>
            <a:r>
              <a:rPr lang="en-US" sz="2400" b="1" dirty="0" err="1" smtClean="0">
                <a:solidFill>
                  <a:schemeClr val="accent1"/>
                </a:solidFill>
                <a:ea typeface="Calibri" pitchFamily="34" charset="0"/>
                <a:cs typeface="Times New Roman" pitchFamily="18" charset="0"/>
              </a:rPr>
              <a:t>kartu</a:t>
            </a:r>
            <a:r>
              <a:rPr lang="en-US" sz="2400" b="1" dirty="0" smtClean="0">
                <a:solidFill>
                  <a:schemeClr val="accent1"/>
                </a:solidFill>
                <a:ea typeface="Calibri" pitchFamily="34" charset="0"/>
                <a:cs typeface="Times New Roman" pitchFamily="18" charset="0"/>
              </a:rPr>
              <a:t> </a:t>
            </a:r>
            <a:r>
              <a:rPr lang="en-US" sz="2400" b="1" dirty="0" err="1" smtClean="0">
                <a:solidFill>
                  <a:schemeClr val="accent1"/>
                </a:solidFill>
                <a:ea typeface="Calibri" pitchFamily="34" charset="0"/>
                <a:cs typeface="Times New Roman" pitchFamily="18" charset="0"/>
              </a:rPr>
              <a:t>su</a:t>
            </a:r>
            <a:r>
              <a:rPr lang="en-US" sz="2400" b="1" dirty="0" smtClean="0">
                <a:solidFill>
                  <a:schemeClr val="accent1"/>
                </a:solidFill>
                <a:ea typeface="Calibri" pitchFamily="34" charset="0"/>
                <a:cs typeface="Times New Roman" pitchFamily="18" charset="0"/>
              </a:rPr>
              <a:t> </a:t>
            </a:r>
            <a:r>
              <a:rPr lang="en-US" sz="2400" b="1" dirty="0" err="1" smtClean="0">
                <a:solidFill>
                  <a:schemeClr val="accent1"/>
                </a:solidFill>
                <a:ea typeface="Calibri" pitchFamily="34" charset="0"/>
                <a:cs typeface="Times New Roman" pitchFamily="18" charset="0"/>
              </a:rPr>
              <a:t>vaikais</a:t>
            </a:r>
            <a:r>
              <a:rPr lang="en-US" sz="2400" b="1" dirty="0" smtClean="0">
                <a:solidFill>
                  <a:schemeClr val="accent1"/>
                </a:solidFill>
                <a:ea typeface="Calibri" pitchFamily="34" charset="0"/>
                <a:cs typeface="Times New Roman" pitchFamily="18" charset="0"/>
              </a:rPr>
              <a:t> </a:t>
            </a:r>
            <a:r>
              <a:rPr lang="en-US" sz="2400" b="1" dirty="0" err="1" smtClean="0">
                <a:solidFill>
                  <a:schemeClr val="accent1"/>
                </a:solidFill>
                <a:ea typeface="Calibri" pitchFamily="34" charset="0"/>
                <a:cs typeface="Times New Roman" pitchFamily="18" charset="0"/>
              </a:rPr>
              <a:t>ieškojo</a:t>
            </a:r>
            <a:r>
              <a:rPr lang="en-US" sz="2400" b="1" dirty="0" smtClean="0">
                <a:solidFill>
                  <a:schemeClr val="accent1"/>
                </a:solidFill>
                <a:ea typeface="Calibri" pitchFamily="34" charset="0"/>
                <a:cs typeface="Times New Roman" pitchFamily="18" charset="0"/>
              </a:rPr>
              <a:t> </a:t>
            </a:r>
            <a:r>
              <a:rPr lang="en-US" sz="2400" b="1" dirty="0" err="1" smtClean="0">
                <a:solidFill>
                  <a:schemeClr val="accent1"/>
                </a:solidFill>
                <a:ea typeface="Calibri" pitchFamily="34" charset="0"/>
                <a:cs typeface="Times New Roman" pitchFamily="18" charset="0"/>
              </a:rPr>
              <a:t>įvairios</a:t>
            </a:r>
            <a:r>
              <a:rPr lang="en-US" sz="2400" b="1" dirty="0" smtClean="0">
                <a:solidFill>
                  <a:schemeClr val="accent1"/>
                </a:solidFill>
                <a:ea typeface="Calibri" pitchFamily="34" charset="0"/>
                <a:cs typeface="Times New Roman" pitchFamily="18" charset="0"/>
              </a:rPr>
              <a:t> </a:t>
            </a:r>
            <a:r>
              <a:rPr lang="en-US" sz="2400" b="1" dirty="0" err="1" smtClean="0">
                <a:solidFill>
                  <a:schemeClr val="accent1"/>
                </a:solidFill>
                <a:ea typeface="Calibri" pitchFamily="34" charset="0"/>
                <a:cs typeface="Times New Roman" pitchFamily="18" charset="0"/>
              </a:rPr>
              <a:t>literatūros</a:t>
            </a:r>
            <a:r>
              <a:rPr lang="en-US" sz="2400" b="1" dirty="0" smtClean="0">
                <a:solidFill>
                  <a:schemeClr val="accent1"/>
                </a:solidFill>
                <a:ea typeface="Calibri" pitchFamily="34" charset="0"/>
                <a:cs typeface="Times New Roman" pitchFamily="18" charset="0"/>
              </a:rPr>
              <a:t>, </a:t>
            </a:r>
            <a:r>
              <a:rPr lang="en-US" sz="2400" b="1" dirty="0" err="1" smtClean="0">
                <a:solidFill>
                  <a:schemeClr val="accent1"/>
                </a:solidFill>
                <a:ea typeface="Calibri" pitchFamily="34" charset="0"/>
                <a:cs typeface="Times New Roman" pitchFamily="18" charset="0"/>
              </a:rPr>
              <a:t>informacijos</a:t>
            </a:r>
            <a:r>
              <a:rPr lang="en-US" sz="2400" b="1" dirty="0" smtClean="0">
                <a:solidFill>
                  <a:schemeClr val="accent1"/>
                </a:solidFill>
                <a:ea typeface="Calibri" pitchFamily="34" charset="0"/>
                <a:cs typeface="Times New Roman" pitchFamily="18" charset="0"/>
              </a:rPr>
              <a:t>, </a:t>
            </a:r>
            <a:r>
              <a:rPr lang="en-US" sz="2400" b="1" dirty="0" err="1" smtClean="0">
                <a:solidFill>
                  <a:schemeClr val="accent1"/>
                </a:solidFill>
                <a:ea typeface="Calibri" pitchFamily="34" charset="0"/>
                <a:cs typeface="Times New Roman" pitchFamily="18" charset="0"/>
              </a:rPr>
              <a:t>nuotraukų</a:t>
            </a:r>
            <a:r>
              <a:rPr lang="en-US" sz="2400" b="1" dirty="0" smtClean="0">
                <a:solidFill>
                  <a:schemeClr val="accent1"/>
                </a:solidFill>
                <a:ea typeface="Calibri" pitchFamily="34" charset="0"/>
                <a:cs typeface="Times New Roman" pitchFamily="18" charset="0"/>
              </a:rPr>
              <a:t> </a:t>
            </a:r>
            <a:r>
              <a:rPr lang="en-US" sz="2400" b="1" dirty="0" err="1" smtClean="0">
                <a:solidFill>
                  <a:schemeClr val="accent1"/>
                </a:solidFill>
                <a:ea typeface="Calibri" pitchFamily="34" charset="0"/>
                <a:cs typeface="Times New Roman" pitchFamily="18" charset="0"/>
              </a:rPr>
              <a:t>apie</a:t>
            </a:r>
            <a:r>
              <a:rPr lang="en-US" sz="2400" b="1" dirty="0" smtClean="0">
                <a:solidFill>
                  <a:schemeClr val="accent1"/>
                </a:solidFill>
                <a:ea typeface="Calibri" pitchFamily="34" charset="0"/>
                <a:cs typeface="Times New Roman" pitchFamily="18" charset="0"/>
              </a:rPr>
              <a:t> </a:t>
            </a:r>
            <a:r>
              <a:rPr lang="en-US" sz="2400" b="1" dirty="0" err="1" smtClean="0">
                <a:solidFill>
                  <a:schemeClr val="accent1"/>
                </a:solidFill>
                <a:ea typeface="Calibri" pitchFamily="34" charset="0"/>
                <a:cs typeface="Times New Roman" pitchFamily="18" charset="0"/>
              </a:rPr>
              <a:t>žiogą</a:t>
            </a:r>
            <a:r>
              <a:rPr lang="en-US" sz="2400" b="1" dirty="0" smtClean="0">
                <a:solidFill>
                  <a:schemeClr val="accent1"/>
                </a:solidFill>
                <a:ea typeface="Calibri" pitchFamily="34" charset="0"/>
                <a:cs typeface="Times New Roman" pitchFamily="18" charset="0"/>
              </a:rPr>
              <a:t>.  </a:t>
            </a:r>
            <a:endParaRPr lang="lt-LT" sz="2400" b="1" dirty="0" smtClean="0">
              <a:solidFill>
                <a:schemeClr val="accent1"/>
              </a:solidFill>
              <a:ea typeface="Calibri" pitchFamily="34" charset="0"/>
              <a:cs typeface="Times New Roman" pitchFamily="18" charset="0"/>
            </a:endParaRPr>
          </a:p>
          <a:p>
            <a:pPr lvl="0" fontAlgn="base">
              <a:spcBef>
                <a:spcPct val="0"/>
              </a:spcBef>
              <a:spcAft>
                <a:spcPct val="0"/>
              </a:spcAft>
              <a:buFont typeface="Arial" pitchFamily="34" charset="0"/>
              <a:buChar char="•"/>
            </a:pPr>
            <a:r>
              <a:rPr lang="en-US" sz="2400" b="1" dirty="0" smtClean="0">
                <a:solidFill>
                  <a:schemeClr val="accent1"/>
                </a:solidFill>
                <a:ea typeface="Calibri" pitchFamily="34" charset="0"/>
                <a:cs typeface="Times New Roman" pitchFamily="18" charset="0"/>
              </a:rPr>
              <a:t> </a:t>
            </a:r>
            <a:r>
              <a:rPr lang="en-US" sz="2400" b="1" dirty="0" err="1" smtClean="0">
                <a:solidFill>
                  <a:schemeClr val="accent1"/>
                </a:solidFill>
                <a:ea typeface="Calibri" pitchFamily="34" charset="0"/>
                <a:cs typeface="Times New Roman" pitchFamily="18" charset="0"/>
              </a:rPr>
              <a:t>Vaikai</a:t>
            </a:r>
            <a:r>
              <a:rPr lang="en-US" sz="2400" b="1" dirty="0" smtClean="0">
                <a:solidFill>
                  <a:schemeClr val="accent1"/>
                </a:solidFill>
                <a:ea typeface="Calibri" pitchFamily="34" charset="0"/>
                <a:cs typeface="Times New Roman" pitchFamily="18" charset="0"/>
              </a:rPr>
              <a:t> </a:t>
            </a:r>
            <a:r>
              <a:rPr lang="en-US" sz="2400" b="1" dirty="0" err="1" smtClean="0">
                <a:solidFill>
                  <a:schemeClr val="accent1"/>
                </a:solidFill>
                <a:ea typeface="Calibri" pitchFamily="34" charset="0"/>
                <a:cs typeface="Times New Roman" pitchFamily="18" charset="0"/>
              </a:rPr>
              <a:t>įgijo</a:t>
            </a:r>
            <a:r>
              <a:rPr lang="en-US" sz="2400" b="1" dirty="0" smtClean="0">
                <a:solidFill>
                  <a:schemeClr val="accent1"/>
                </a:solidFill>
                <a:ea typeface="Calibri" pitchFamily="34" charset="0"/>
                <a:cs typeface="Times New Roman" pitchFamily="18" charset="0"/>
              </a:rPr>
              <a:t> </a:t>
            </a:r>
            <a:r>
              <a:rPr lang="en-US" sz="2400" b="1" dirty="0" err="1" smtClean="0">
                <a:solidFill>
                  <a:schemeClr val="accent1"/>
                </a:solidFill>
                <a:ea typeface="Calibri" pitchFamily="34" charset="0"/>
                <a:cs typeface="Times New Roman" pitchFamily="18" charset="0"/>
              </a:rPr>
              <a:t>daug</a:t>
            </a:r>
            <a:r>
              <a:rPr lang="en-US" sz="2400" b="1" dirty="0" smtClean="0">
                <a:solidFill>
                  <a:schemeClr val="accent1"/>
                </a:solidFill>
                <a:ea typeface="Calibri" pitchFamily="34" charset="0"/>
                <a:cs typeface="Times New Roman" pitchFamily="18" charset="0"/>
              </a:rPr>
              <a:t> </a:t>
            </a:r>
            <a:r>
              <a:rPr lang="en-US" sz="2400" b="1" dirty="0" err="1" smtClean="0">
                <a:solidFill>
                  <a:schemeClr val="accent1"/>
                </a:solidFill>
                <a:ea typeface="Calibri" pitchFamily="34" charset="0"/>
                <a:cs typeface="Times New Roman" pitchFamily="18" charset="0"/>
              </a:rPr>
              <a:t>žinių</a:t>
            </a:r>
            <a:r>
              <a:rPr lang="en-US" sz="2400" b="1" dirty="0" smtClean="0">
                <a:solidFill>
                  <a:schemeClr val="accent1"/>
                </a:solidFill>
                <a:ea typeface="Calibri" pitchFamily="34" charset="0"/>
                <a:cs typeface="Times New Roman" pitchFamily="18" charset="0"/>
              </a:rPr>
              <a:t> </a:t>
            </a:r>
            <a:r>
              <a:rPr lang="en-US" sz="2400" b="1" dirty="0" err="1" smtClean="0">
                <a:solidFill>
                  <a:schemeClr val="accent1"/>
                </a:solidFill>
                <a:ea typeface="Calibri" pitchFamily="34" charset="0"/>
                <a:cs typeface="Times New Roman" pitchFamily="18" charset="0"/>
              </a:rPr>
              <a:t>apie</a:t>
            </a:r>
            <a:r>
              <a:rPr lang="en-US" sz="2400" b="1" dirty="0" smtClean="0">
                <a:solidFill>
                  <a:schemeClr val="accent1"/>
                </a:solidFill>
                <a:ea typeface="Calibri" pitchFamily="34" charset="0"/>
                <a:cs typeface="Times New Roman" pitchFamily="18" charset="0"/>
              </a:rPr>
              <a:t> </a:t>
            </a:r>
            <a:r>
              <a:rPr lang="en-US" sz="2400" b="1" dirty="0" err="1" smtClean="0">
                <a:solidFill>
                  <a:schemeClr val="accent1"/>
                </a:solidFill>
                <a:ea typeface="Calibri" pitchFamily="34" charset="0"/>
                <a:cs typeface="Times New Roman" pitchFamily="18" charset="0"/>
              </a:rPr>
              <a:t>žiogą</a:t>
            </a:r>
            <a:r>
              <a:rPr lang="en-US" sz="2400" b="1" dirty="0" smtClean="0">
                <a:solidFill>
                  <a:schemeClr val="accent1"/>
                </a:solidFill>
                <a:ea typeface="Calibri" pitchFamily="34" charset="0"/>
                <a:cs typeface="Times New Roman" pitchFamily="18" charset="0"/>
              </a:rPr>
              <a:t>, </a:t>
            </a:r>
            <a:r>
              <a:rPr lang="en-US" sz="2400" b="1" dirty="0" err="1" smtClean="0">
                <a:solidFill>
                  <a:schemeClr val="accent1"/>
                </a:solidFill>
                <a:ea typeface="Calibri" pitchFamily="34" charset="0"/>
                <a:cs typeface="Times New Roman" pitchFamily="18" charset="0"/>
              </a:rPr>
              <a:t>jo</a:t>
            </a:r>
            <a:r>
              <a:rPr lang="en-US" sz="2400" b="1" dirty="0" smtClean="0">
                <a:solidFill>
                  <a:schemeClr val="accent1"/>
                </a:solidFill>
                <a:ea typeface="Calibri" pitchFamily="34" charset="0"/>
                <a:cs typeface="Times New Roman" pitchFamily="18" charset="0"/>
              </a:rPr>
              <a:t> </a:t>
            </a:r>
            <a:r>
              <a:rPr lang="en-US" sz="2400" b="1" dirty="0" err="1" smtClean="0">
                <a:solidFill>
                  <a:schemeClr val="accent1"/>
                </a:solidFill>
                <a:ea typeface="Calibri" pitchFamily="34" charset="0"/>
                <a:cs typeface="Times New Roman" pitchFamily="18" charset="0"/>
              </a:rPr>
              <a:t>gyvenimo</a:t>
            </a:r>
            <a:r>
              <a:rPr lang="en-US" sz="2400" b="1" dirty="0" smtClean="0">
                <a:solidFill>
                  <a:schemeClr val="accent1"/>
                </a:solidFill>
                <a:ea typeface="Calibri" pitchFamily="34" charset="0"/>
                <a:cs typeface="Times New Roman" pitchFamily="18" charset="0"/>
              </a:rPr>
              <a:t> </a:t>
            </a:r>
            <a:r>
              <a:rPr lang="en-US" sz="2400" b="1" dirty="0" err="1" smtClean="0">
                <a:solidFill>
                  <a:schemeClr val="accent1"/>
                </a:solidFill>
                <a:ea typeface="Calibri" pitchFamily="34" charset="0"/>
                <a:cs typeface="Times New Roman" pitchFamily="18" charset="0"/>
              </a:rPr>
              <a:t>būdą</a:t>
            </a:r>
            <a:r>
              <a:rPr lang="en-US" sz="2400" b="1" dirty="0" smtClean="0">
                <a:solidFill>
                  <a:schemeClr val="accent1"/>
                </a:solidFill>
                <a:ea typeface="Calibri" pitchFamily="34" charset="0"/>
                <a:cs typeface="Times New Roman" pitchFamily="18" charset="0"/>
              </a:rPr>
              <a:t>, </a:t>
            </a:r>
            <a:r>
              <a:rPr lang="en-US" sz="2400" b="1" dirty="0" err="1" smtClean="0">
                <a:solidFill>
                  <a:schemeClr val="accent1"/>
                </a:solidFill>
                <a:ea typeface="Calibri" pitchFamily="34" charset="0"/>
                <a:cs typeface="Times New Roman" pitchFamily="18" charset="0"/>
              </a:rPr>
              <a:t>dauginimosi</a:t>
            </a:r>
            <a:r>
              <a:rPr lang="en-US" sz="2400" b="1" dirty="0" smtClean="0">
                <a:solidFill>
                  <a:schemeClr val="accent1"/>
                </a:solidFill>
                <a:ea typeface="Calibri" pitchFamily="34" charset="0"/>
                <a:cs typeface="Times New Roman" pitchFamily="18" charset="0"/>
              </a:rPr>
              <a:t> </a:t>
            </a:r>
            <a:r>
              <a:rPr lang="en-US" sz="2400" b="1" dirty="0" err="1" smtClean="0">
                <a:solidFill>
                  <a:schemeClr val="accent1"/>
                </a:solidFill>
                <a:ea typeface="Calibri" pitchFamily="34" charset="0"/>
                <a:cs typeface="Times New Roman" pitchFamily="18" charset="0"/>
              </a:rPr>
              <a:t>ypatumus</a:t>
            </a:r>
            <a:r>
              <a:rPr lang="en-US" sz="2400" b="1" dirty="0" smtClean="0">
                <a:solidFill>
                  <a:schemeClr val="accent1"/>
                </a:solidFill>
                <a:ea typeface="Calibri" pitchFamily="34" charset="0"/>
                <a:cs typeface="Times New Roman" pitchFamily="18" charset="0"/>
              </a:rPr>
              <a:t>, </a:t>
            </a:r>
            <a:r>
              <a:rPr lang="en-US" sz="2400" b="1" dirty="0" err="1" smtClean="0">
                <a:solidFill>
                  <a:schemeClr val="accent1"/>
                </a:solidFill>
                <a:ea typeface="Calibri" pitchFamily="34" charset="0"/>
                <a:cs typeface="Times New Roman" pitchFamily="18" charset="0"/>
              </a:rPr>
              <a:t>žiogo</a:t>
            </a:r>
            <a:r>
              <a:rPr lang="en-US" sz="2400" b="1" dirty="0" smtClean="0">
                <a:solidFill>
                  <a:schemeClr val="accent1"/>
                </a:solidFill>
                <a:ea typeface="Calibri" pitchFamily="34" charset="0"/>
                <a:cs typeface="Times New Roman" pitchFamily="18" charset="0"/>
              </a:rPr>
              <a:t> </a:t>
            </a:r>
            <a:r>
              <a:rPr lang="en-US" sz="2400" b="1" dirty="0" err="1" smtClean="0">
                <a:solidFill>
                  <a:schemeClr val="accent1"/>
                </a:solidFill>
                <a:ea typeface="Calibri" pitchFamily="34" charset="0"/>
                <a:cs typeface="Times New Roman" pitchFamily="18" charset="0"/>
              </a:rPr>
              <a:t>gyvavimo</a:t>
            </a:r>
            <a:r>
              <a:rPr lang="en-US" sz="2400" b="1" dirty="0" smtClean="0">
                <a:solidFill>
                  <a:schemeClr val="accent1"/>
                </a:solidFill>
                <a:ea typeface="Calibri" pitchFamily="34" charset="0"/>
                <a:cs typeface="Times New Roman" pitchFamily="18" charset="0"/>
              </a:rPr>
              <a:t>, </a:t>
            </a:r>
            <a:r>
              <a:rPr lang="en-US" sz="2400" b="1" dirty="0" err="1" smtClean="0">
                <a:solidFill>
                  <a:schemeClr val="accent1"/>
                </a:solidFill>
                <a:ea typeface="Calibri" pitchFamily="34" charset="0"/>
                <a:cs typeface="Times New Roman" pitchFamily="18" charset="0"/>
              </a:rPr>
              <a:t>vystymosi</a:t>
            </a:r>
            <a:r>
              <a:rPr lang="en-US" sz="2400" b="1" dirty="0" smtClean="0">
                <a:solidFill>
                  <a:schemeClr val="accent1"/>
                </a:solidFill>
                <a:ea typeface="Calibri" pitchFamily="34" charset="0"/>
                <a:cs typeface="Times New Roman" pitchFamily="18" charset="0"/>
              </a:rPr>
              <a:t> </a:t>
            </a:r>
            <a:r>
              <a:rPr lang="en-US" sz="2400" b="1" dirty="0" err="1" smtClean="0">
                <a:solidFill>
                  <a:schemeClr val="accent1"/>
                </a:solidFill>
                <a:ea typeface="Calibri" pitchFamily="34" charset="0"/>
                <a:cs typeface="Times New Roman" pitchFamily="18" charset="0"/>
              </a:rPr>
              <a:t>laiką</a:t>
            </a:r>
            <a:r>
              <a:rPr lang="en-US" sz="2400" b="1" dirty="0" smtClean="0">
                <a:solidFill>
                  <a:schemeClr val="accent1"/>
                </a:solidFill>
                <a:ea typeface="Calibri" pitchFamily="34" charset="0"/>
                <a:cs typeface="Times New Roman" pitchFamily="18" charset="0"/>
              </a:rPr>
              <a:t>, </a:t>
            </a:r>
            <a:r>
              <a:rPr lang="en-US" sz="2400" b="1" dirty="0" err="1" smtClean="0">
                <a:solidFill>
                  <a:schemeClr val="accent1"/>
                </a:solidFill>
                <a:ea typeface="Calibri" pitchFamily="34" charset="0"/>
                <a:cs typeface="Times New Roman" pitchFamily="18" charset="0"/>
              </a:rPr>
              <a:t>išorinę</a:t>
            </a:r>
            <a:r>
              <a:rPr lang="en-US" sz="2400" b="1" dirty="0" smtClean="0">
                <a:solidFill>
                  <a:schemeClr val="accent1"/>
                </a:solidFill>
                <a:ea typeface="Calibri" pitchFamily="34" charset="0"/>
                <a:cs typeface="Times New Roman" pitchFamily="18" charset="0"/>
              </a:rPr>
              <a:t> </a:t>
            </a:r>
            <a:r>
              <a:rPr lang="en-US" sz="2400" b="1" dirty="0" err="1" smtClean="0">
                <a:solidFill>
                  <a:schemeClr val="accent1"/>
                </a:solidFill>
                <a:ea typeface="Calibri" pitchFamily="34" charset="0"/>
                <a:cs typeface="Times New Roman" pitchFamily="18" charset="0"/>
              </a:rPr>
              <a:t>sandarą</a:t>
            </a:r>
            <a:r>
              <a:rPr lang="en-US" sz="2400" b="1" dirty="0" smtClean="0">
                <a:solidFill>
                  <a:schemeClr val="accent1"/>
                </a:solidFill>
                <a:ea typeface="Calibri" pitchFamily="34" charset="0"/>
                <a:cs typeface="Times New Roman" pitchFamily="18" charset="0"/>
              </a:rPr>
              <a:t>, </a:t>
            </a:r>
            <a:r>
              <a:rPr lang="en-US" sz="2400" b="1" dirty="0" err="1" smtClean="0">
                <a:solidFill>
                  <a:schemeClr val="accent1"/>
                </a:solidFill>
                <a:ea typeface="Calibri" pitchFamily="34" charset="0"/>
                <a:cs typeface="Times New Roman" pitchFamily="18" charset="0"/>
              </a:rPr>
              <a:t>žiogų</a:t>
            </a:r>
            <a:r>
              <a:rPr lang="en-US" sz="2400" b="1" dirty="0" smtClean="0">
                <a:solidFill>
                  <a:schemeClr val="accent1"/>
                </a:solidFill>
                <a:ea typeface="Calibri" pitchFamily="34" charset="0"/>
                <a:cs typeface="Times New Roman" pitchFamily="18" charset="0"/>
              </a:rPr>
              <a:t> </a:t>
            </a:r>
            <a:r>
              <a:rPr lang="en-US" sz="2400" b="1" dirty="0" err="1" smtClean="0">
                <a:solidFill>
                  <a:schemeClr val="accent1"/>
                </a:solidFill>
                <a:ea typeface="Calibri" pitchFamily="34" charset="0"/>
                <a:cs typeface="Times New Roman" pitchFamily="18" charset="0"/>
              </a:rPr>
              <a:t>įvairovę</a:t>
            </a:r>
            <a:r>
              <a:rPr lang="en-US" sz="2400" b="1" dirty="0" smtClean="0">
                <a:solidFill>
                  <a:schemeClr val="accent1"/>
                </a:solidFill>
                <a:ea typeface="Calibri" pitchFamily="34" charset="0"/>
                <a:cs typeface="Times New Roman" pitchFamily="18" charset="0"/>
              </a:rPr>
              <a:t>.</a:t>
            </a:r>
            <a:endParaRPr lang="lt-LT" sz="2400" b="1" dirty="0" smtClean="0">
              <a:solidFill>
                <a:schemeClr val="accent1"/>
              </a:solidFill>
              <a:cs typeface="Arial" pitchFamily="34" charset="0"/>
            </a:endParaRPr>
          </a:p>
          <a:p>
            <a:pPr lvl="0" fontAlgn="base">
              <a:spcBef>
                <a:spcPct val="0"/>
              </a:spcBef>
              <a:spcAft>
                <a:spcPct val="0"/>
              </a:spcAft>
              <a:buFont typeface="Arial" pitchFamily="34" charset="0"/>
              <a:buChar char="•"/>
            </a:pPr>
            <a:r>
              <a:rPr lang="en-US" sz="2400" b="1" dirty="0" smtClean="0">
                <a:solidFill>
                  <a:schemeClr val="accent1"/>
                </a:solidFill>
                <a:ea typeface="Calibri" pitchFamily="34" charset="0"/>
                <a:cs typeface="Times New Roman" pitchFamily="18" charset="0"/>
              </a:rPr>
              <a:t>   </a:t>
            </a:r>
            <a:r>
              <a:rPr lang="en-US" sz="2400" b="1" dirty="0" err="1" smtClean="0">
                <a:solidFill>
                  <a:schemeClr val="accent1"/>
                </a:solidFill>
                <a:ea typeface="Calibri" pitchFamily="34" charset="0"/>
                <a:cs typeface="Times New Roman" pitchFamily="18" charset="0"/>
              </a:rPr>
              <a:t>Tyrinėjome</a:t>
            </a:r>
            <a:r>
              <a:rPr lang="en-US" sz="2400" b="1" dirty="0" smtClean="0">
                <a:solidFill>
                  <a:schemeClr val="accent1"/>
                </a:solidFill>
                <a:ea typeface="Calibri" pitchFamily="34" charset="0"/>
                <a:cs typeface="Times New Roman" pitchFamily="18" charset="0"/>
              </a:rPr>
              <a:t>, </a:t>
            </a:r>
            <a:r>
              <a:rPr lang="en-US" sz="2400" b="1" dirty="0" err="1" smtClean="0">
                <a:solidFill>
                  <a:schemeClr val="accent1"/>
                </a:solidFill>
                <a:ea typeface="Calibri" pitchFamily="34" charset="0"/>
                <a:cs typeface="Times New Roman" pitchFamily="18" charset="0"/>
              </a:rPr>
              <a:t>ieškojome</a:t>
            </a:r>
            <a:r>
              <a:rPr lang="en-US" sz="2400" b="1" dirty="0" smtClean="0">
                <a:solidFill>
                  <a:schemeClr val="accent1"/>
                </a:solidFill>
                <a:ea typeface="Calibri" pitchFamily="34" charset="0"/>
                <a:cs typeface="Times New Roman" pitchFamily="18" charset="0"/>
              </a:rPr>
              <a:t> </a:t>
            </a:r>
            <a:r>
              <a:rPr lang="en-US" sz="2400" b="1" dirty="0" err="1" smtClean="0">
                <a:solidFill>
                  <a:schemeClr val="accent1"/>
                </a:solidFill>
                <a:ea typeface="Calibri" pitchFamily="34" charset="0"/>
                <a:cs typeface="Times New Roman" pitchFamily="18" charset="0"/>
              </a:rPr>
              <a:t>gamtoje</a:t>
            </a:r>
            <a:r>
              <a:rPr lang="en-US" sz="2400" b="1" dirty="0" smtClean="0">
                <a:solidFill>
                  <a:schemeClr val="accent1"/>
                </a:solidFill>
                <a:ea typeface="Calibri" pitchFamily="34" charset="0"/>
                <a:cs typeface="Times New Roman" pitchFamily="18" charset="0"/>
              </a:rPr>
              <a:t>, </a:t>
            </a:r>
            <a:r>
              <a:rPr lang="en-US" sz="2400" b="1" dirty="0" err="1" smtClean="0">
                <a:solidFill>
                  <a:schemeClr val="accent1"/>
                </a:solidFill>
                <a:ea typeface="Calibri" pitchFamily="34" charset="0"/>
                <a:cs typeface="Times New Roman" pitchFamily="18" charset="0"/>
              </a:rPr>
              <a:t>pievoje</a:t>
            </a:r>
            <a:r>
              <a:rPr lang="en-US" sz="2400" b="1" dirty="0" smtClean="0">
                <a:solidFill>
                  <a:schemeClr val="accent1"/>
                </a:solidFill>
                <a:ea typeface="Calibri" pitchFamily="34" charset="0"/>
                <a:cs typeface="Times New Roman" pitchFamily="18" charset="0"/>
              </a:rPr>
              <a:t> </a:t>
            </a:r>
            <a:r>
              <a:rPr lang="en-US" sz="2400" b="1" dirty="0" err="1" smtClean="0">
                <a:solidFill>
                  <a:schemeClr val="accent1"/>
                </a:solidFill>
                <a:ea typeface="Calibri" pitchFamily="34" charset="0"/>
                <a:cs typeface="Times New Roman" pitchFamily="18" charset="0"/>
              </a:rPr>
              <a:t>tikro</a:t>
            </a:r>
            <a:r>
              <a:rPr lang="en-US" sz="2400" b="1" dirty="0" smtClean="0">
                <a:solidFill>
                  <a:schemeClr val="accent1"/>
                </a:solidFill>
                <a:ea typeface="Calibri" pitchFamily="34" charset="0"/>
                <a:cs typeface="Times New Roman" pitchFamily="18" charset="0"/>
              </a:rPr>
              <a:t> </a:t>
            </a:r>
            <a:r>
              <a:rPr lang="en-US" sz="2400" b="1" dirty="0" err="1" smtClean="0">
                <a:solidFill>
                  <a:schemeClr val="accent1"/>
                </a:solidFill>
                <a:ea typeface="Calibri" pitchFamily="34" charset="0"/>
                <a:cs typeface="Times New Roman" pitchFamily="18" charset="0"/>
              </a:rPr>
              <a:t>žiogo</a:t>
            </a:r>
            <a:r>
              <a:rPr lang="en-US" sz="2400" b="1" dirty="0" smtClean="0">
                <a:solidFill>
                  <a:schemeClr val="accent1"/>
                </a:solidFill>
                <a:ea typeface="Calibri" pitchFamily="34" charset="0"/>
                <a:cs typeface="Times New Roman" pitchFamily="18" charset="0"/>
              </a:rPr>
              <a:t>. Bet </a:t>
            </a:r>
            <a:r>
              <a:rPr lang="en-US" sz="2400" b="1" dirty="0" err="1" smtClean="0">
                <a:solidFill>
                  <a:schemeClr val="accent1"/>
                </a:solidFill>
                <a:ea typeface="Calibri" pitchFamily="34" charset="0"/>
                <a:cs typeface="Times New Roman" pitchFamily="18" charset="0"/>
              </a:rPr>
              <a:t>jį</a:t>
            </a:r>
            <a:r>
              <a:rPr lang="en-US" sz="2400" b="1" dirty="0" smtClean="0">
                <a:solidFill>
                  <a:schemeClr val="accent1"/>
                </a:solidFill>
                <a:ea typeface="Calibri" pitchFamily="34" charset="0"/>
                <a:cs typeface="Times New Roman" pitchFamily="18" charset="0"/>
              </a:rPr>
              <a:t> </a:t>
            </a:r>
            <a:r>
              <a:rPr lang="en-US" sz="2400" b="1" dirty="0" err="1" smtClean="0">
                <a:solidFill>
                  <a:schemeClr val="accent1"/>
                </a:solidFill>
                <a:ea typeface="Calibri" pitchFamily="34" charset="0"/>
                <a:cs typeface="Times New Roman" pitchFamily="18" charset="0"/>
              </a:rPr>
              <a:t>tik</a:t>
            </a:r>
            <a:r>
              <a:rPr lang="en-US" sz="2400" b="1" dirty="0" smtClean="0">
                <a:solidFill>
                  <a:schemeClr val="accent1"/>
                </a:solidFill>
                <a:ea typeface="Calibri" pitchFamily="34" charset="0"/>
                <a:cs typeface="Times New Roman" pitchFamily="18" charset="0"/>
              </a:rPr>
              <a:t> </a:t>
            </a:r>
            <a:r>
              <a:rPr lang="en-US" sz="2400" b="1" dirty="0" err="1" smtClean="0">
                <a:solidFill>
                  <a:schemeClr val="accent1"/>
                </a:solidFill>
                <a:ea typeface="Calibri" pitchFamily="34" charset="0"/>
                <a:cs typeface="Times New Roman" pitchFamily="18" charset="0"/>
              </a:rPr>
              <a:t>išgirdome</a:t>
            </a:r>
            <a:r>
              <a:rPr lang="en-US" sz="2400" b="1" dirty="0" smtClean="0">
                <a:solidFill>
                  <a:schemeClr val="accent1"/>
                </a:solidFill>
                <a:ea typeface="Calibri" pitchFamily="34" charset="0"/>
                <a:cs typeface="Times New Roman" pitchFamily="18" charset="0"/>
              </a:rPr>
              <a:t>. </a:t>
            </a:r>
            <a:endParaRPr lang="lt-LT" sz="2400" b="1" dirty="0" smtClean="0">
              <a:solidFill>
                <a:schemeClr val="accent1"/>
              </a:solidFill>
              <a:ea typeface="Calibri" pitchFamily="34"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tačiakampis 2"/>
          <p:cNvSpPr/>
          <p:nvPr/>
        </p:nvSpPr>
        <p:spPr>
          <a:xfrm>
            <a:off x="928662" y="1714488"/>
            <a:ext cx="7286676" cy="3046988"/>
          </a:xfrm>
          <a:prstGeom prst="rect">
            <a:avLst/>
          </a:prstGeom>
        </p:spPr>
        <p:txBody>
          <a:bodyPr wrap="square">
            <a:spAutoFit/>
          </a:bodyPr>
          <a:lstStyle/>
          <a:p>
            <a:pPr fontAlgn="base">
              <a:spcBef>
                <a:spcPct val="0"/>
              </a:spcBef>
              <a:spcAft>
                <a:spcPct val="0"/>
              </a:spcAft>
              <a:buFont typeface="Arial" pitchFamily="34" charset="0"/>
              <a:buChar char="•"/>
            </a:pPr>
            <a:r>
              <a:rPr lang="lt-LT" sz="2400" b="1" dirty="0" smtClean="0">
                <a:solidFill>
                  <a:schemeClr val="accent1"/>
                </a:solidFill>
                <a:ea typeface="Calibri" pitchFamily="34" charset="0"/>
                <a:cs typeface="Times New Roman" pitchFamily="18" charset="0"/>
              </a:rPr>
              <a:t>V</a:t>
            </a:r>
            <a:r>
              <a:rPr lang="en-US" sz="2400" b="1" dirty="0" err="1" smtClean="0">
                <a:solidFill>
                  <a:schemeClr val="accent1"/>
                </a:solidFill>
                <a:ea typeface="Calibri" pitchFamily="34" charset="0"/>
                <a:cs typeface="Times New Roman" pitchFamily="18" charset="0"/>
              </a:rPr>
              <a:t>aikams</a:t>
            </a:r>
            <a:r>
              <a:rPr lang="en-US" sz="2400" b="1" dirty="0" smtClean="0">
                <a:solidFill>
                  <a:schemeClr val="accent1"/>
                </a:solidFill>
                <a:ea typeface="Calibri" pitchFamily="34" charset="0"/>
                <a:cs typeface="Times New Roman" pitchFamily="18" charset="0"/>
              </a:rPr>
              <a:t> </a:t>
            </a:r>
            <a:r>
              <a:rPr lang="en-US" sz="2400" b="1" dirty="0" err="1" smtClean="0">
                <a:solidFill>
                  <a:schemeClr val="accent1"/>
                </a:solidFill>
                <a:ea typeface="Calibri" pitchFamily="34" charset="0"/>
                <a:cs typeface="Times New Roman" pitchFamily="18" charset="0"/>
              </a:rPr>
              <a:t>suteikė</a:t>
            </a:r>
            <a:r>
              <a:rPr lang="lt-LT" sz="2400" b="1" dirty="0" smtClean="0">
                <a:solidFill>
                  <a:schemeClr val="accent1"/>
                </a:solidFill>
                <a:ea typeface="Calibri" pitchFamily="34" charset="0"/>
                <a:cs typeface="Times New Roman" pitchFamily="18" charset="0"/>
              </a:rPr>
              <a:t>me</a:t>
            </a:r>
            <a:r>
              <a:rPr lang="en-US" sz="2400" b="1" dirty="0" smtClean="0">
                <a:solidFill>
                  <a:schemeClr val="accent1"/>
                </a:solidFill>
                <a:ea typeface="Calibri" pitchFamily="34" charset="0"/>
                <a:cs typeface="Times New Roman" pitchFamily="18" charset="0"/>
              </a:rPr>
              <a:t> </a:t>
            </a:r>
            <a:r>
              <a:rPr lang="en-US" sz="2400" b="1" dirty="0" err="1" smtClean="0">
                <a:solidFill>
                  <a:schemeClr val="accent1"/>
                </a:solidFill>
                <a:ea typeface="Calibri" pitchFamily="34" charset="0"/>
                <a:cs typeface="Times New Roman" pitchFamily="18" charset="0"/>
              </a:rPr>
              <a:t>daug</a:t>
            </a:r>
            <a:r>
              <a:rPr lang="en-US" sz="2400" b="1" dirty="0" smtClean="0">
                <a:solidFill>
                  <a:schemeClr val="accent1"/>
                </a:solidFill>
                <a:ea typeface="Calibri" pitchFamily="34" charset="0"/>
                <a:cs typeface="Times New Roman" pitchFamily="18" charset="0"/>
              </a:rPr>
              <a:t> </a:t>
            </a:r>
            <a:r>
              <a:rPr lang="en-US" sz="2400" b="1" dirty="0" err="1" smtClean="0">
                <a:solidFill>
                  <a:schemeClr val="accent1"/>
                </a:solidFill>
                <a:ea typeface="Calibri" pitchFamily="34" charset="0"/>
                <a:cs typeface="Times New Roman" pitchFamily="18" charset="0"/>
              </a:rPr>
              <a:t>teigiamų</a:t>
            </a:r>
            <a:r>
              <a:rPr lang="en-US" sz="2400" b="1" dirty="0" smtClean="0">
                <a:solidFill>
                  <a:schemeClr val="accent1"/>
                </a:solidFill>
                <a:ea typeface="Calibri" pitchFamily="34" charset="0"/>
                <a:cs typeface="Times New Roman" pitchFamily="18" charset="0"/>
              </a:rPr>
              <a:t> </a:t>
            </a:r>
            <a:r>
              <a:rPr lang="en-US" sz="2400" b="1" dirty="0" err="1" smtClean="0">
                <a:solidFill>
                  <a:schemeClr val="accent1"/>
                </a:solidFill>
                <a:ea typeface="Calibri" pitchFamily="34" charset="0"/>
                <a:cs typeface="Times New Roman" pitchFamily="18" charset="0"/>
              </a:rPr>
              <a:t>emocijų</a:t>
            </a:r>
            <a:r>
              <a:rPr lang="en-US" sz="2400" b="1" dirty="0" smtClean="0">
                <a:solidFill>
                  <a:schemeClr val="accent1"/>
                </a:solidFill>
                <a:ea typeface="Calibri" pitchFamily="34" charset="0"/>
                <a:cs typeface="Times New Roman" pitchFamily="18" charset="0"/>
              </a:rPr>
              <a:t>.</a:t>
            </a:r>
            <a:endParaRPr lang="lt-LT" sz="2400" b="1" dirty="0" smtClean="0">
              <a:solidFill>
                <a:schemeClr val="accent1"/>
              </a:solidFill>
              <a:ea typeface="Calibri" pitchFamily="34" charset="0"/>
              <a:cs typeface="Times New Roman" pitchFamily="18" charset="0"/>
            </a:endParaRPr>
          </a:p>
          <a:p>
            <a:pPr fontAlgn="base">
              <a:spcBef>
                <a:spcPct val="0"/>
              </a:spcBef>
              <a:spcAft>
                <a:spcPct val="0"/>
              </a:spcAft>
              <a:buFont typeface="Arial" pitchFamily="34" charset="0"/>
              <a:buChar char="•"/>
            </a:pPr>
            <a:r>
              <a:rPr lang="lt-LT" sz="2400" b="1" dirty="0" smtClean="0">
                <a:solidFill>
                  <a:schemeClr val="accent1"/>
                </a:solidFill>
                <a:ea typeface="Calibri" pitchFamily="34" charset="0"/>
                <a:cs typeface="Times New Roman" pitchFamily="18" charset="0"/>
              </a:rPr>
              <a:t> </a:t>
            </a:r>
            <a:r>
              <a:rPr lang="en-US" sz="2400" b="1" dirty="0" smtClean="0">
                <a:solidFill>
                  <a:schemeClr val="accent1"/>
                </a:solidFill>
                <a:ea typeface="Calibri" pitchFamily="34" charset="0"/>
                <a:cs typeface="Times New Roman" pitchFamily="18" charset="0"/>
              </a:rPr>
              <a:t>“</a:t>
            </a:r>
            <a:r>
              <a:rPr lang="en-US" sz="2400" b="1" dirty="0" err="1" smtClean="0">
                <a:solidFill>
                  <a:schemeClr val="accent1"/>
                </a:solidFill>
                <a:ea typeface="Calibri" pitchFamily="34" charset="0"/>
                <a:cs typeface="Times New Roman" pitchFamily="18" charset="0"/>
              </a:rPr>
              <a:t>Tikrais</a:t>
            </a:r>
            <a:r>
              <a:rPr lang="en-US" sz="2400" b="1" dirty="0" smtClean="0">
                <a:solidFill>
                  <a:schemeClr val="accent1"/>
                </a:solidFill>
                <a:ea typeface="Calibri" pitchFamily="34" charset="0"/>
                <a:cs typeface="Times New Roman" pitchFamily="18" charset="0"/>
              </a:rPr>
              <a:t>” </a:t>
            </a:r>
            <a:r>
              <a:rPr lang="en-US" sz="2400" b="1" dirty="0" err="1" smtClean="0">
                <a:solidFill>
                  <a:schemeClr val="accent1"/>
                </a:solidFill>
                <a:ea typeface="Calibri" pitchFamily="34" charset="0"/>
                <a:cs typeface="Times New Roman" pitchFamily="18" charset="0"/>
              </a:rPr>
              <a:t>žiogeliais</a:t>
            </a:r>
            <a:r>
              <a:rPr lang="en-US" sz="2400" b="1" dirty="0" smtClean="0">
                <a:solidFill>
                  <a:schemeClr val="accent1"/>
                </a:solidFill>
                <a:ea typeface="Calibri" pitchFamily="34" charset="0"/>
                <a:cs typeface="Times New Roman" pitchFamily="18" charset="0"/>
              </a:rPr>
              <a:t> </a:t>
            </a:r>
            <a:r>
              <a:rPr lang="lt-LT" sz="2400" b="1" dirty="0" smtClean="0">
                <a:solidFill>
                  <a:schemeClr val="accent1"/>
                </a:solidFill>
                <a:ea typeface="Calibri" pitchFamily="34" charset="0"/>
                <a:cs typeface="Times New Roman" pitchFamily="18" charset="0"/>
              </a:rPr>
              <a:t>vaikai</a:t>
            </a:r>
            <a:r>
              <a:rPr lang="en-US" sz="2400" b="1" dirty="0" smtClean="0">
                <a:solidFill>
                  <a:schemeClr val="accent1"/>
                </a:solidFill>
                <a:ea typeface="Calibri" pitchFamily="34" charset="0"/>
                <a:cs typeface="Times New Roman" pitchFamily="18" charset="0"/>
              </a:rPr>
              <a:t> </a:t>
            </a:r>
            <a:r>
              <a:rPr lang="en-US" sz="2400" b="1" dirty="0" err="1" smtClean="0">
                <a:solidFill>
                  <a:schemeClr val="accent1"/>
                </a:solidFill>
                <a:ea typeface="Calibri" pitchFamily="34" charset="0"/>
                <a:cs typeface="Times New Roman" pitchFamily="18" charset="0"/>
              </a:rPr>
              <a:t>buvo</a:t>
            </a:r>
            <a:r>
              <a:rPr lang="en-US" sz="2400" b="1" dirty="0" smtClean="0">
                <a:solidFill>
                  <a:schemeClr val="accent1"/>
                </a:solidFill>
                <a:ea typeface="Calibri" pitchFamily="34" charset="0"/>
                <a:cs typeface="Times New Roman" pitchFamily="18" charset="0"/>
              </a:rPr>
              <a:t> </a:t>
            </a:r>
            <a:r>
              <a:rPr lang="en-US" sz="2400" b="1" dirty="0" err="1" smtClean="0">
                <a:solidFill>
                  <a:schemeClr val="accent1"/>
                </a:solidFill>
                <a:ea typeface="Calibri" pitchFamily="34" charset="0"/>
                <a:cs typeface="Times New Roman" pitchFamily="18" charset="0"/>
              </a:rPr>
              <a:t>visus</a:t>
            </a:r>
            <a:r>
              <a:rPr lang="en-US" sz="2400" b="1" dirty="0" smtClean="0">
                <a:solidFill>
                  <a:schemeClr val="accent1"/>
                </a:solidFill>
                <a:ea typeface="Calibri" pitchFamily="34" charset="0"/>
                <a:cs typeface="Times New Roman" pitchFamily="18" charset="0"/>
              </a:rPr>
              <a:t> </a:t>
            </a:r>
            <a:r>
              <a:rPr lang="en-US" sz="2400" b="1" dirty="0" err="1" smtClean="0">
                <a:solidFill>
                  <a:schemeClr val="accent1"/>
                </a:solidFill>
                <a:ea typeface="Calibri" pitchFamily="34" charset="0"/>
                <a:cs typeface="Times New Roman" pitchFamily="18" charset="0"/>
              </a:rPr>
              <a:t>metus</a:t>
            </a:r>
            <a:r>
              <a:rPr lang="lt-LT" sz="2400" b="1" dirty="0" smtClean="0">
                <a:solidFill>
                  <a:schemeClr val="accent1"/>
                </a:solidFill>
                <a:ea typeface="Calibri" pitchFamily="34" charset="0"/>
                <a:cs typeface="Times New Roman" pitchFamily="18" charset="0"/>
              </a:rPr>
              <a:t> </a:t>
            </a:r>
            <a:r>
              <a:rPr lang="en-US" sz="2400" b="1" dirty="0" err="1" smtClean="0">
                <a:solidFill>
                  <a:schemeClr val="accent1"/>
                </a:solidFill>
                <a:ea typeface="Calibri" pitchFamily="34" charset="0"/>
                <a:cs typeface="Times New Roman" pitchFamily="18" charset="0"/>
              </a:rPr>
              <a:t>t.y</a:t>
            </a:r>
            <a:r>
              <a:rPr lang="en-US" sz="2400" b="1" dirty="0" smtClean="0">
                <a:solidFill>
                  <a:schemeClr val="accent1"/>
                </a:solidFill>
                <a:ea typeface="Calibri" pitchFamily="34" charset="0"/>
                <a:cs typeface="Times New Roman" pitchFamily="18" charset="0"/>
              </a:rPr>
              <a:t>. per </a:t>
            </a:r>
            <a:r>
              <a:rPr lang="en-US" sz="2400" b="1" dirty="0" err="1" smtClean="0">
                <a:solidFill>
                  <a:schemeClr val="accent1"/>
                </a:solidFill>
                <a:ea typeface="Calibri" pitchFamily="34" charset="0"/>
                <a:cs typeface="Times New Roman" pitchFamily="18" charset="0"/>
              </a:rPr>
              <a:t>įvairias</a:t>
            </a:r>
            <a:r>
              <a:rPr lang="en-US" sz="2400" b="1" dirty="0" smtClean="0">
                <a:solidFill>
                  <a:schemeClr val="accent1"/>
                </a:solidFill>
                <a:ea typeface="Calibri" pitchFamily="34" charset="0"/>
                <a:cs typeface="Times New Roman" pitchFamily="18" charset="0"/>
              </a:rPr>
              <a:t> </a:t>
            </a:r>
            <a:r>
              <a:rPr lang="en-US" sz="2400" b="1" dirty="0" err="1" smtClean="0">
                <a:solidFill>
                  <a:schemeClr val="accent1"/>
                </a:solidFill>
                <a:ea typeface="Calibri" pitchFamily="34" charset="0"/>
                <a:cs typeface="Times New Roman" pitchFamily="18" charset="0"/>
              </a:rPr>
              <a:t>šventes</a:t>
            </a:r>
            <a:r>
              <a:rPr lang="en-US" sz="2400" b="1" dirty="0" smtClean="0">
                <a:solidFill>
                  <a:schemeClr val="accent1"/>
                </a:solidFill>
                <a:ea typeface="Calibri" pitchFamily="34" charset="0"/>
                <a:cs typeface="Times New Roman" pitchFamily="18" charset="0"/>
              </a:rPr>
              <a:t>. </a:t>
            </a:r>
            <a:endParaRPr lang="lt-LT" sz="2400" b="1" dirty="0" smtClean="0">
              <a:solidFill>
                <a:schemeClr val="accent1"/>
              </a:solidFill>
              <a:ea typeface="Calibri" pitchFamily="34" charset="0"/>
              <a:cs typeface="Times New Roman" pitchFamily="18" charset="0"/>
            </a:endParaRPr>
          </a:p>
          <a:p>
            <a:pPr lvl="0" fontAlgn="base">
              <a:spcBef>
                <a:spcPct val="0"/>
              </a:spcBef>
              <a:spcAft>
                <a:spcPct val="0"/>
              </a:spcAft>
              <a:buFont typeface="Arial" pitchFamily="34" charset="0"/>
              <a:buChar char="•"/>
            </a:pPr>
            <a:r>
              <a:rPr lang="en-US" sz="2400" b="1" dirty="0" err="1" smtClean="0">
                <a:solidFill>
                  <a:schemeClr val="accent1"/>
                </a:solidFill>
                <a:ea typeface="Calibri" pitchFamily="34" charset="0"/>
                <a:cs typeface="Times New Roman" pitchFamily="18" charset="0"/>
              </a:rPr>
              <a:t>Pabaigoje</a:t>
            </a:r>
            <a:r>
              <a:rPr lang="en-US" sz="2400" b="1" dirty="0" smtClean="0">
                <a:solidFill>
                  <a:schemeClr val="accent1"/>
                </a:solidFill>
                <a:ea typeface="Calibri" pitchFamily="34" charset="0"/>
                <a:cs typeface="Times New Roman" pitchFamily="18" charset="0"/>
              </a:rPr>
              <a:t>, </a:t>
            </a:r>
            <a:r>
              <a:rPr lang="en-US" sz="2400" b="1" dirty="0" err="1" smtClean="0">
                <a:solidFill>
                  <a:schemeClr val="accent1"/>
                </a:solidFill>
                <a:ea typeface="Calibri" pitchFamily="34" charset="0"/>
                <a:cs typeface="Times New Roman" pitchFamily="18" charset="0"/>
              </a:rPr>
              <a:t>diskusijos</a:t>
            </a:r>
            <a:r>
              <a:rPr lang="en-US" sz="2400" b="1" dirty="0" smtClean="0">
                <a:solidFill>
                  <a:schemeClr val="accent1"/>
                </a:solidFill>
                <a:ea typeface="Calibri" pitchFamily="34" charset="0"/>
                <a:cs typeface="Times New Roman" pitchFamily="18" charset="0"/>
              </a:rPr>
              <a:t> </a:t>
            </a:r>
            <a:r>
              <a:rPr lang="en-US" sz="2400" b="1" dirty="0" err="1" smtClean="0">
                <a:solidFill>
                  <a:schemeClr val="accent1"/>
                </a:solidFill>
                <a:ea typeface="Calibri" pitchFamily="34" charset="0"/>
                <a:cs typeface="Times New Roman" pitchFamily="18" charset="0"/>
              </a:rPr>
              <a:t>metu</a:t>
            </a:r>
            <a:r>
              <a:rPr lang="en-US" sz="2400" b="1" dirty="0" smtClean="0">
                <a:solidFill>
                  <a:schemeClr val="accent1"/>
                </a:solidFill>
                <a:ea typeface="Calibri" pitchFamily="34" charset="0"/>
                <a:cs typeface="Times New Roman" pitchFamily="18" charset="0"/>
              </a:rPr>
              <a:t> </a:t>
            </a:r>
            <a:r>
              <a:rPr lang="en-US" sz="2400" b="1" dirty="0" err="1" smtClean="0">
                <a:solidFill>
                  <a:schemeClr val="accent1"/>
                </a:solidFill>
                <a:ea typeface="Calibri" pitchFamily="34" charset="0"/>
                <a:cs typeface="Times New Roman" pitchFamily="18" charset="0"/>
              </a:rPr>
              <a:t>su</a:t>
            </a:r>
            <a:r>
              <a:rPr lang="en-US" sz="2400" b="1" dirty="0" smtClean="0">
                <a:solidFill>
                  <a:schemeClr val="accent1"/>
                </a:solidFill>
                <a:ea typeface="Calibri" pitchFamily="34" charset="0"/>
                <a:cs typeface="Times New Roman" pitchFamily="18" charset="0"/>
              </a:rPr>
              <a:t> </a:t>
            </a:r>
            <a:r>
              <a:rPr lang="en-US" sz="2400" b="1" dirty="0" err="1" smtClean="0">
                <a:solidFill>
                  <a:schemeClr val="accent1"/>
                </a:solidFill>
                <a:ea typeface="Calibri" pitchFamily="34" charset="0"/>
                <a:cs typeface="Times New Roman" pitchFamily="18" charset="0"/>
              </a:rPr>
              <a:t>vaikais</a:t>
            </a:r>
            <a:r>
              <a:rPr lang="en-US" sz="2400" b="1" dirty="0" smtClean="0">
                <a:solidFill>
                  <a:schemeClr val="accent1"/>
                </a:solidFill>
                <a:ea typeface="Calibri" pitchFamily="34" charset="0"/>
                <a:cs typeface="Times New Roman" pitchFamily="18" charset="0"/>
              </a:rPr>
              <a:t> tarsi </a:t>
            </a:r>
            <a:r>
              <a:rPr lang="en-US" sz="2400" b="1" dirty="0" err="1" smtClean="0">
                <a:solidFill>
                  <a:schemeClr val="accent1"/>
                </a:solidFill>
                <a:ea typeface="Calibri" pitchFamily="34" charset="0"/>
                <a:cs typeface="Times New Roman" pitchFamily="18" charset="0"/>
              </a:rPr>
              <a:t>apibendrinome</a:t>
            </a:r>
            <a:r>
              <a:rPr lang="en-US" sz="2400" b="1" dirty="0" smtClean="0">
                <a:solidFill>
                  <a:schemeClr val="accent1"/>
                </a:solidFill>
                <a:ea typeface="Calibri" pitchFamily="34" charset="0"/>
                <a:cs typeface="Times New Roman" pitchFamily="18" charset="0"/>
              </a:rPr>
              <a:t> visas </a:t>
            </a:r>
            <a:r>
              <a:rPr lang="en-US" sz="2400" b="1" dirty="0" err="1" smtClean="0">
                <a:solidFill>
                  <a:schemeClr val="accent1"/>
                </a:solidFill>
                <a:ea typeface="Calibri" pitchFamily="34" charset="0"/>
                <a:cs typeface="Times New Roman" pitchFamily="18" charset="0"/>
              </a:rPr>
              <a:t>įgytas</a:t>
            </a:r>
            <a:r>
              <a:rPr lang="en-US" sz="2400" b="1" dirty="0" smtClean="0">
                <a:solidFill>
                  <a:schemeClr val="accent1"/>
                </a:solidFill>
                <a:ea typeface="Calibri" pitchFamily="34" charset="0"/>
                <a:cs typeface="Times New Roman" pitchFamily="18" charset="0"/>
              </a:rPr>
              <a:t> </a:t>
            </a:r>
            <a:r>
              <a:rPr lang="en-US" sz="2400" b="1" dirty="0" err="1" smtClean="0">
                <a:solidFill>
                  <a:schemeClr val="accent1"/>
                </a:solidFill>
                <a:ea typeface="Calibri" pitchFamily="34" charset="0"/>
                <a:cs typeface="Times New Roman" pitchFamily="18" charset="0"/>
              </a:rPr>
              <a:t>žinias</a:t>
            </a:r>
            <a:r>
              <a:rPr lang="en-US" sz="2400" b="1" dirty="0" smtClean="0">
                <a:solidFill>
                  <a:schemeClr val="accent1"/>
                </a:solidFill>
                <a:ea typeface="Calibri" pitchFamily="34" charset="0"/>
                <a:cs typeface="Times New Roman" pitchFamily="18" charset="0"/>
              </a:rPr>
              <a:t> </a:t>
            </a:r>
            <a:r>
              <a:rPr lang="en-US" sz="2400" b="1" dirty="0" err="1" smtClean="0">
                <a:solidFill>
                  <a:schemeClr val="accent1"/>
                </a:solidFill>
                <a:ea typeface="Calibri" pitchFamily="34" charset="0"/>
                <a:cs typeface="Times New Roman" pitchFamily="18" charset="0"/>
              </a:rPr>
              <a:t>apie</a:t>
            </a:r>
            <a:r>
              <a:rPr lang="en-US" sz="2400" b="1" dirty="0" smtClean="0">
                <a:solidFill>
                  <a:schemeClr val="accent1"/>
                </a:solidFill>
                <a:ea typeface="Calibri" pitchFamily="34" charset="0"/>
                <a:cs typeface="Times New Roman" pitchFamily="18" charset="0"/>
              </a:rPr>
              <a:t> </a:t>
            </a:r>
            <a:r>
              <a:rPr lang="en-US" sz="2400" b="1" dirty="0" err="1" smtClean="0">
                <a:solidFill>
                  <a:schemeClr val="accent1"/>
                </a:solidFill>
                <a:ea typeface="Calibri" pitchFamily="34" charset="0"/>
                <a:cs typeface="Times New Roman" pitchFamily="18" charset="0"/>
              </a:rPr>
              <a:t>žiogą</a:t>
            </a:r>
            <a:r>
              <a:rPr lang="en-US" sz="2400" b="1" dirty="0" smtClean="0">
                <a:solidFill>
                  <a:schemeClr val="accent1"/>
                </a:solidFill>
                <a:ea typeface="Calibri" pitchFamily="34" charset="0"/>
                <a:cs typeface="Times New Roman" pitchFamily="18" charset="0"/>
              </a:rPr>
              <a:t>, </a:t>
            </a:r>
            <a:r>
              <a:rPr lang="en-US" sz="2400" b="1" dirty="0" err="1" smtClean="0">
                <a:solidFill>
                  <a:schemeClr val="accent1"/>
                </a:solidFill>
                <a:ea typeface="Calibri" pitchFamily="34" charset="0"/>
                <a:cs typeface="Times New Roman" pitchFamily="18" charset="0"/>
              </a:rPr>
              <a:t>atsakydami</a:t>
            </a:r>
            <a:r>
              <a:rPr lang="en-US" sz="2400" b="1" dirty="0" smtClean="0">
                <a:solidFill>
                  <a:schemeClr val="accent1"/>
                </a:solidFill>
                <a:ea typeface="Calibri" pitchFamily="34" charset="0"/>
                <a:cs typeface="Times New Roman" pitchFamily="18" charset="0"/>
              </a:rPr>
              <a:t> į </a:t>
            </a:r>
            <a:r>
              <a:rPr lang="en-US" sz="2400" b="1" dirty="0" err="1" smtClean="0">
                <a:solidFill>
                  <a:schemeClr val="accent1"/>
                </a:solidFill>
                <a:ea typeface="Calibri" pitchFamily="34" charset="0"/>
                <a:cs typeface="Times New Roman" pitchFamily="18" charset="0"/>
              </a:rPr>
              <a:t>iškeltą</a:t>
            </a:r>
            <a:r>
              <a:rPr lang="en-US" sz="2400" b="1" dirty="0" smtClean="0">
                <a:solidFill>
                  <a:schemeClr val="accent1"/>
                </a:solidFill>
                <a:ea typeface="Calibri" pitchFamily="34" charset="0"/>
                <a:cs typeface="Times New Roman" pitchFamily="18" charset="0"/>
              </a:rPr>
              <a:t> </a:t>
            </a:r>
            <a:r>
              <a:rPr lang="en-US" sz="2400" b="1" dirty="0" err="1" smtClean="0">
                <a:solidFill>
                  <a:schemeClr val="accent1"/>
                </a:solidFill>
                <a:ea typeface="Calibri" pitchFamily="34" charset="0"/>
                <a:cs typeface="Times New Roman" pitchFamily="18" charset="0"/>
              </a:rPr>
              <a:t>probleminį</a:t>
            </a:r>
            <a:r>
              <a:rPr lang="en-US" sz="2400" b="1" dirty="0" smtClean="0">
                <a:solidFill>
                  <a:schemeClr val="accent1"/>
                </a:solidFill>
                <a:ea typeface="Calibri" pitchFamily="34" charset="0"/>
                <a:cs typeface="Times New Roman" pitchFamily="18" charset="0"/>
              </a:rPr>
              <a:t> </a:t>
            </a:r>
            <a:r>
              <a:rPr lang="en-US" sz="2400" b="1" dirty="0" err="1" smtClean="0">
                <a:solidFill>
                  <a:schemeClr val="accent1"/>
                </a:solidFill>
                <a:ea typeface="Calibri" pitchFamily="34" charset="0"/>
                <a:cs typeface="Times New Roman" pitchFamily="18" charset="0"/>
              </a:rPr>
              <a:t>klausimą</a:t>
            </a:r>
            <a:r>
              <a:rPr lang="en-US" sz="2400" b="1" dirty="0" smtClean="0">
                <a:solidFill>
                  <a:schemeClr val="accent1"/>
                </a:solidFill>
                <a:ea typeface="Calibri" pitchFamily="34" charset="0"/>
                <a:cs typeface="Times New Roman" pitchFamily="18" charset="0"/>
              </a:rPr>
              <a:t>.</a:t>
            </a:r>
            <a:endParaRPr lang="en-US" sz="2400" b="1" dirty="0" smtClean="0">
              <a:solidFill>
                <a:schemeClr val="accent1"/>
              </a:solidFill>
              <a:cs typeface="Arial" pitchFamily="34" charset="0"/>
            </a:endParaRPr>
          </a:p>
          <a:p>
            <a:pPr lvl="0" eaLnBrk="0" fontAlgn="base" hangingPunct="0">
              <a:spcBef>
                <a:spcPct val="0"/>
              </a:spcBef>
              <a:spcAft>
                <a:spcPct val="0"/>
              </a:spcAft>
              <a:buFont typeface="Arial" pitchFamily="34" charset="0"/>
              <a:buChar char="•"/>
            </a:pPr>
            <a:r>
              <a:rPr lang="en-US" sz="2400" b="1" dirty="0" smtClean="0">
                <a:solidFill>
                  <a:schemeClr val="accent1"/>
                </a:solidFill>
                <a:ea typeface="Calibri" pitchFamily="34" charset="0"/>
                <a:cs typeface="Times New Roman" pitchFamily="18" charset="0"/>
              </a:rPr>
              <a:t> </a:t>
            </a:r>
            <a:r>
              <a:rPr lang="en-US" sz="2400" b="1" dirty="0" err="1" smtClean="0">
                <a:solidFill>
                  <a:schemeClr val="accent1"/>
                </a:solidFill>
                <a:ea typeface="Calibri" pitchFamily="34" charset="0"/>
                <a:cs typeface="Times New Roman" pitchFamily="18" charset="0"/>
              </a:rPr>
              <a:t>Visi</a:t>
            </a:r>
            <a:r>
              <a:rPr lang="en-US" sz="2400" b="1" dirty="0" smtClean="0">
                <a:solidFill>
                  <a:schemeClr val="accent1"/>
                </a:solidFill>
                <a:ea typeface="Calibri" pitchFamily="34" charset="0"/>
                <a:cs typeface="Times New Roman" pitchFamily="18" charset="0"/>
              </a:rPr>
              <a:t> </a:t>
            </a:r>
            <a:r>
              <a:rPr lang="en-US" sz="2400" b="1" dirty="0" err="1" smtClean="0">
                <a:solidFill>
                  <a:schemeClr val="accent1"/>
                </a:solidFill>
                <a:ea typeface="Calibri" pitchFamily="34" charset="0"/>
                <a:cs typeface="Times New Roman" pitchFamily="18" charset="0"/>
              </a:rPr>
              <a:t>kartu</a:t>
            </a:r>
            <a:r>
              <a:rPr lang="en-US" sz="2400" b="1" dirty="0" smtClean="0">
                <a:solidFill>
                  <a:schemeClr val="accent1"/>
                </a:solidFill>
                <a:ea typeface="Calibri" pitchFamily="34" charset="0"/>
                <a:cs typeface="Times New Roman" pitchFamily="18" charset="0"/>
              </a:rPr>
              <a:t> </a:t>
            </a:r>
            <a:r>
              <a:rPr lang="en-US" sz="2400" b="1" dirty="0" err="1" smtClean="0">
                <a:solidFill>
                  <a:schemeClr val="accent1"/>
                </a:solidFill>
                <a:ea typeface="Calibri" pitchFamily="34" charset="0"/>
                <a:cs typeface="Times New Roman" pitchFamily="18" charset="0"/>
              </a:rPr>
              <a:t>įsipareigojome</a:t>
            </a:r>
            <a:r>
              <a:rPr lang="en-US" sz="2400" b="1" dirty="0" smtClean="0">
                <a:solidFill>
                  <a:schemeClr val="accent1"/>
                </a:solidFill>
                <a:ea typeface="Calibri" pitchFamily="34" charset="0"/>
                <a:cs typeface="Times New Roman" pitchFamily="18" charset="0"/>
              </a:rPr>
              <a:t> -  per </a:t>
            </a:r>
            <a:r>
              <a:rPr lang="en-US" sz="2400" b="1" dirty="0" err="1" smtClean="0">
                <a:solidFill>
                  <a:schemeClr val="accent1"/>
                </a:solidFill>
                <a:ea typeface="Calibri" pitchFamily="34" charset="0"/>
                <a:cs typeface="Times New Roman" pitchFamily="18" charset="0"/>
              </a:rPr>
              <a:t>vasarą</a:t>
            </a:r>
            <a:r>
              <a:rPr lang="en-US" sz="2400" b="1" dirty="0" smtClean="0">
                <a:solidFill>
                  <a:schemeClr val="accent1"/>
                </a:solidFill>
                <a:ea typeface="Calibri" pitchFamily="34" charset="0"/>
                <a:cs typeface="Times New Roman" pitchFamily="18" charset="0"/>
              </a:rPr>
              <a:t> </a:t>
            </a:r>
            <a:r>
              <a:rPr lang="en-US" sz="2400" b="1" dirty="0" err="1" smtClean="0">
                <a:solidFill>
                  <a:schemeClr val="accent1"/>
                </a:solidFill>
                <a:ea typeface="Calibri" pitchFamily="34" charset="0"/>
                <a:cs typeface="Times New Roman" pitchFamily="18" charset="0"/>
              </a:rPr>
              <a:t>ieškoti</a:t>
            </a:r>
            <a:r>
              <a:rPr lang="en-US" sz="2400" b="1" dirty="0" smtClean="0">
                <a:solidFill>
                  <a:schemeClr val="accent1"/>
                </a:solidFill>
                <a:ea typeface="Calibri" pitchFamily="34" charset="0"/>
                <a:cs typeface="Times New Roman" pitchFamily="18" charset="0"/>
              </a:rPr>
              <a:t> </a:t>
            </a:r>
            <a:r>
              <a:rPr lang="en-US" sz="2400" b="1" dirty="0" err="1" smtClean="0">
                <a:solidFill>
                  <a:schemeClr val="accent1"/>
                </a:solidFill>
                <a:ea typeface="Calibri" pitchFamily="34" charset="0"/>
                <a:cs typeface="Times New Roman" pitchFamily="18" charset="0"/>
              </a:rPr>
              <a:t>žiogo</a:t>
            </a:r>
            <a:r>
              <a:rPr lang="en-US" sz="2400" b="1" dirty="0" smtClean="0">
                <a:solidFill>
                  <a:schemeClr val="accent1"/>
                </a:solidFill>
                <a:ea typeface="Calibri" pitchFamily="34" charset="0"/>
                <a:cs typeface="Times New Roman" pitchFamily="18" charset="0"/>
              </a:rPr>
              <a:t> </a:t>
            </a:r>
            <a:r>
              <a:rPr lang="en-US" sz="2400" b="1" dirty="0" err="1" smtClean="0">
                <a:solidFill>
                  <a:schemeClr val="accent1"/>
                </a:solidFill>
                <a:ea typeface="Calibri" pitchFamily="34" charset="0"/>
                <a:cs typeface="Times New Roman" pitchFamily="18" charset="0"/>
              </a:rPr>
              <a:t>gamtoje</a:t>
            </a:r>
            <a:r>
              <a:rPr lang="en-US" sz="2400" b="1" dirty="0" smtClean="0">
                <a:solidFill>
                  <a:schemeClr val="accent1"/>
                </a:solidFill>
                <a:ea typeface="Calibri" pitchFamily="34" charset="0"/>
                <a:cs typeface="Times New Roman" pitchFamily="18" charset="0"/>
              </a:rPr>
              <a:t> </a:t>
            </a:r>
            <a:r>
              <a:rPr lang="en-US" sz="2400" b="1" dirty="0" err="1" smtClean="0">
                <a:solidFill>
                  <a:schemeClr val="accent1"/>
                </a:solidFill>
                <a:ea typeface="Calibri" pitchFamily="34" charset="0"/>
                <a:cs typeface="Times New Roman" pitchFamily="18" charset="0"/>
              </a:rPr>
              <a:t>ir</a:t>
            </a:r>
            <a:r>
              <a:rPr lang="en-US" sz="2400" b="1" dirty="0" smtClean="0">
                <a:solidFill>
                  <a:schemeClr val="accent1"/>
                </a:solidFill>
                <a:ea typeface="Calibri" pitchFamily="34" charset="0"/>
                <a:cs typeface="Times New Roman" pitchFamily="18" charset="0"/>
              </a:rPr>
              <a:t> </a:t>
            </a:r>
            <a:r>
              <a:rPr lang="en-US" sz="2400" b="1" dirty="0" err="1" smtClean="0">
                <a:solidFill>
                  <a:schemeClr val="accent1"/>
                </a:solidFill>
                <a:ea typeface="Calibri" pitchFamily="34" charset="0"/>
                <a:cs typeface="Times New Roman" pitchFamily="18" charset="0"/>
              </a:rPr>
              <a:t>jei</a:t>
            </a:r>
            <a:r>
              <a:rPr lang="en-US" sz="2400" b="1" dirty="0" smtClean="0">
                <a:solidFill>
                  <a:schemeClr val="accent1"/>
                </a:solidFill>
                <a:ea typeface="Calibri" pitchFamily="34" charset="0"/>
                <a:cs typeface="Times New Roman" pitchFamily="18" charset="0"/>
              </a:rPr>
              <a:t> </a:t>
            </a:r>
            <a:r>
              <a:rPr lang="en-US" sz="2400" b="1" dirty="0" err="1" smtClean="0">
                <a:solidFill>
                  <a:schemeClr val="accent1"/>
                </a:solidFill>
                <a:ea typeface="Calibri" pitchFamily="34" charset="0"/>
                <a:cs typeface="Times New Roman" pitchFamily="18" charset="0"/>
              </a:rPr>
              <a:t>pavyks</a:t>
            </a:r>
            <a:r>
              <a:rPr lang="en-US" sz="2400" b="1" dirty="0" smtClean="0">
                <a:solidFill>
                  <a:schemeClr val="accent1"/>
                </a:solidFill>
                <a:ea typeface="Calibri" pitchFamily="34" charset="0"/>
                <a:cs typeface="Times New Roman" pitchFamily="18" charset="0"/>
              </a:rPr>
              <a:t> </a:t>
            </a:r>
            <a:r>
              <a:rPr lang="en-US" sz="2400" b="1" dirty="0" err="1" smtClean="0">
                <a:solidFill>
                  <a:schemeClr val="accent1"/>
                </a:solidFill>
                <a:ea typeface="Calibri" pitchFamily="34" charset="0"/>
                <a:cs typeface="Times New Roman" pitchFamily="18" charset="0"/>
              </a:rPr>
              <a:t>jį</a:t>
            </a:r>
            <a:r>
              <a:rPr lang="en-US" sz="2400" b="1" dirty="0" smtClean="0">
                <a:solidFill>
                  <a:schemeClr val="accent1"/>
                </a:solidFill>
                <a:ea typeface="Calibri" pitchFamily="34" charset="0"/>
                <a:cs typeface="Times New Roman" pitchFamily="18" charset="0"/>
              </a:rPr>
              <a:t> </a:t>
            </a:r>
            <a:r>
              <a:rPr lang="en-US" sz="2400" b="1" dirty="0" err="1" smtClean="0">
                <a:solidFill>
                  <a:schemeClr val="accent1"/>
                </a:solidFill>
                <a:ea typeface="Calibri" pitchFamily="34" charset="0"/>
                <a:cs typeface="Times New Roman" pitchFamily="18" charset="0"/>
              </a:rPr>
              <a:t>nufotografuoti</a:t>
            </a:r>
            <a:r>
              <a:rPr lang="en-US" sz="2400" b="1" dirty="0" smtClean="0">
                <a:solidFill>
                  <a:schemeClr val="accent1"/>
                </a:solidFill>
                <a:ea typeface="Calibri" pitchFamily="34" charset="0"/>
                <a:cs typeface="Times New Roman" pitchFamily="18" charset="0"/>
              </a:rPr>
              <a:t>.</a:t>
            </a:r>
            <a:endParaRPr lang="en-US" sz="2400" b="1" dirty="0" smtClean="0">
              <a:solidFill>
                <a:schemeClr val="accent1"/>
              </a:solidFill>
              <a:cs typeface="Arial" pitchFamily="34" charset="0"/>
            </a:endParaRPr>
          </a:p>
        </p:txBody>
      </p:sp>
      <p:pic>
        <p:nvPicPr>
          <p:cNvPr id="4" name="fancybox-img" descr="http://musumuges.lt/mamumuge/wp-content/uploads/2013/08/ziogelis.jpg"/>
          <p:cNvPicPr/>
          <p:nvPr/>
        </p:nvPicPr>
        <p:blipFill>
          <a:blip r:embed="rId2" cstate="print"/>
          <a:srcRect/>
          <a:stretch>
            <a:fillRect/>
          </a:stretch>
        </p:blipFill>
        <p:spPr bwMode="auto">
          <a:xfrm rot="1193593">
            <a:off x="6694307" y="5069370"/>
            <a:ext cx="1575240" cy="1191382"/>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pPr algn="ctr"/>
            <a:r>
              <a:rPr lang="lt-LT" sz="4000" b="1" dirty="0" smtClean="0">
                <a:solidFill>
                  <a:schemeClr val="accent1"/>
                </a:solidFill>
              </a:rPr>
              <a:t>ŠTAI, KĄ MES SURADOME...</a:t>
            </a:r>
            <a:endParaRPr lang="en-US" sz="4000" b="1" dirty="0">
              <a:solidFill>
                <a:schemeClr val="accent1"/>
              </a:solidFill>
            </a:endParaRPr>
          </a:p>
        </p:txBody>
      </p:sp>
      <p:pic>
        <p:nvPicPr>
          <p:cNvPr id="3" name="Paveikslėlis 2" descr="http://www.efoto.lt/files/images/54398/CIMG17271000.preview.jpg"/>
          <p:cNvPicPr/>
          <p:nvPr/>
        </p:nvPicPr>
        <p:blipFill>
          <a:blip r:embed="rId2" cstate="print"/>
          <a:srcRect/>
          <a:stretch>
            <a:fillRect/>
          </a:stretch>
        </p:blipFill>
        <p:spPr bwMode="auto">
          <a:xfrm>
            <a:off x="357158" y="2143116"/>
            <a:ext cx="4357718" cy="3143272"/>
          </a:xfrm>
          <a:prstGeom prst="rect">
            <a:avLst/>
          </a:prstGeom>
          <a:noFill/>
          <a:ln w="9525">
            <a:noFill/>
            <a:miter lim="800000"/>
            <a:headEnd/>
            <a:tailEnd/>
          </a:ln>
        </p:spPr>
      </p:pic>
      <p:pic>
        <p:nvPicPr>
          <p:cNvPr id="4" name="Paveikslėlis 3" descr="Žaliasis žiogas (Tettigonia viridissima)">
            <a:hlinkClick r:id="rId3" tooltip="&quot;Žaliasis žiogas (Tettigonia viridissima)&quot;"/>
          </p:cNvPr>
          <p:cNvPicPr/>
          <p:nvPr/>
        </p:nvPicPr>
        <p:blipFill>
          <a:blip r:embed="rId4" cstate="print"/>
          <a:srcRect/>
          <a:stretch>
            <a:fillRect/>
          </a:stretch>
        </p:blipFill>
        <p:spPr bwMode="auto">
          <a:xfrm>
            <a:off x="4786314" y="3429000"/>
            <a:ext cx="4143404" cy="314327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571472" y="642918"/>
            <a:ext cx="7429552" cy="58579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3200" b="1" i="0"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a typeface="Calibri" pitchFamily="34" charset="0"/>
                <a:cs typeface="Times New Roman" pitchFamily="18" charset="0"/>
              </a:rPr>
              <a:t>                 </a:t>
            </a:r>
            <a:r>
              <a:rPr kumimoji="0" lang="lt-LT" sz="3200" b="1" i="0" u="none" strike="noStrike" normalizeH="0" dirty="0" smtClean="0">
                <a:ln w="11430"/>
                <a:solidFill>
                  <a:schemeClr val="bg2">
                    <a:lumMod val="50000"/>
                  </a:schemeClr>
                </a:solidFill>
                <a:ea typeface="Calibri" pitchFamily="34" charset="0"/>
                <a:cs typeface="Times New Roman" pitchFamily="18" charset="0"/>
              </a:rPr>
              <a:t>PROJEKTO TIKSLAS</a:t>
            </a:r>
            <a:endParaRPr kumimoji="0" lang="en-US" sz="3200" b="1" i="0" u="none" strike="noStrike" normalizeH="0" dirty="0" smtClean="0">
              <a:ln w="11430"/>
              <a:solidFill>
                <a:schemeClr val="bg2">
                  <a:lumMod val="50000"/>
                </a:schemeClr>
              </a:solidFill>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t-LT" sz="2400" b="1" i="0" u="none" strike="noStrike" normalizeH="0" dirty="0" smtClean="0">
                <a:ln w="11430"/>
                <a:solidFill>
                  <a:schemeClr val="accent1"/>
                </a:solidFill>
                <a:ea typeface="Calibri" pitchFamily="34" charset="0"/>
                <a:cs typeface="Times New Roman" pitchFamily="18" charset="0"/>
              </a:rPr>
              <a:t>         „Žiogelių“ grupės pavadinimo sutapatinimas su žaliuoju žiogeliu.</a:t>
            </a:r>
            <a:endParaRPr kumimoji="0" lang="en-US" sz="2400" b="1" i="0" u="none" strike="noStrike" normalizeH="0" dirty="0" smtClean="0">
              <a:ln w="11430"/>
              <a:solidFill>
                <a:schemeClr val="accent1"/>
              </a:solidFill>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t-LT" sz="2400" b="1" i="0" u="none" strike="noStrike" normalizeH="0" dirty="0" smtClean="0">
                <a:ln w="11430"/>
                <a:solidFill>
                  <a:schemeClr val="accent1"/>
                </a:solidFill>
                <a:ea typeface="Calibri" pitchFamily="34" charset="0"/>
                <a:cs typeface="Times New Roman" pitchFamily="18" charset="0"/>
              </a:rPr>
              <a:t>          Suteikti vaikams kuo daugiau informacijos apie mažą gyvūnėlį – žiogą.</a:t>
            </a:r>
            <a:endParaRPr kumimoji="0" lang="en-US" sz="2400" b="1" i="0" u="none" strike="noStrike" normalizeH="0" dirty="0" smtClean="0">
              <a:ln w="11430"/>
              <a:solidFill>
                <a:schemeClr val="accent1"/>
              </a:solidFill>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lt-LT" sz="3200" b="1" i="0" u="none" strike="noStrike" normalizeH="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a typeface="Calibri" pitchFamily="34" charset="0"/>
                <a:cs typeface="Times New Roman" pitchFamily="18" charset="0"/>
              </a:rPr>
              <a:t>                </a:t>
            </a:r>
            <a:r>
              <a:rPr kumimoji="0" lang="lt-LT" sz="3200" b="1" i="0" u="none" strike="noStrike" normalizeH="0" dirty="0" smtClean="0">
                <a:ln w="11430"/>
                <a:solidFill>
                  <a:schemeClr val="bg2">
                    <a:lumMod val="50000"/>
                  </a:schemeClr>
                </a:solidFill>
                <a:ea typeface="Calibri" pitchFamily="34" charset="0"/>
                <a:cs typeface="Times New Roman" pitchFamily="18" charset="0"/>
              </a:rPr>
              <a:t>PROJEKTO UŽDAVINIAI</a:t>
            </a:r>
            <a:endParaRPr kumimoji="0" lang="en-US" sz="3200" b="1" i="0" u="none" strike="noStrike" normalizeH="0" dirty="0" smtClean="0">
              <a:ln w="11430"/>
              <a:solidFill>
                <a:schemeClr val="bg2">
                  <a:lumMod val="50000"/>
                </a:schemeClr>
              </a:solidFill>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t-LT" sz="2400" b="1" i="0" u="none" strike="noStrike" normalizeH="0" dirty="0" smtClean="0">
                <a:ln w="11430"/>
                <a:solidFill>
                  <a:schemeClr val="accent1"/>
                </a:solidFill>
                <a:ea typeface="Calibri" pitchFamily="34" charset="0"/>
                <a:cs typeface="Times New Roman" pitchFamily="18" charset="0"/>
              </a:rPr>
              <a:t>Siekti, kad vaikai:</a:t>
            </a:r>
            <a:endParaRPr kumimoji="0" lang="en-US" sz="2400" b="1" i="0" u="none" strike="noStrike" normalizeH="0" dirty="0" smtClean="0">
              <a:ln w="11430"/>
              <a:solidFill>
                <a:schemeClr val="accent1"/>
              </a:solidFill>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lt-LT" sz="2400" b="1" i="0" u="none" strike="noStrike" normalizeH="0" dirty="0" smtClean="0">
                <a:ln w="11430"/>
                <a:solidFill>
                  <a:schemeClr val="accent1"/>
                </a:solidFill>
                <a:ea typeface="Calibri" pitchFamily="34" charset="0"/>
                <a:cs typeface="Times New Roman" pitchFamily="18" charset="0"/>
              </a:rPr>
              <a:t>patys ieškotų informacijos  apie žiogą knygose, albumuose, domėtųsi laidomis apie  gyvūniją;</a:t>
            </a:r>
            <a:endParaRPr kumimoji="0" lang="en-US" sz="2400" b="1" i="0" u="none" strike="noStrike" normalizeH="0" dirty="0" smtClean="0">
              <a:ln w="11430"/>
              <a:solidFill>
                <a:schemeClr val="accent1"/>
              </a:solidFill>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lt-LT" sz="2400" b="1" i="0" u="none" strike="noStrike" normalizeH="0" dirty="0" smtClean="0">
                <a:ln w="11430"/>
                <a:solidFill>
                  <a:schemeClr val="accent1"/>
                </a:solidFill>
                <a:ea typeface="Calibri" pitchFamily="34" charset="0"/>
                <a:cs typeface="Times New Roman" pitchFamily="18" charset="0"/>
              </a:rPr>
              <a:t>stebėtų jų gyvenimą natūralioje aplinkoje;</a:t>
            </a:r>
            <a:endParaRPr kumimoji="0" lang="en-US" sz="2400" b="1" i="0" u="none" strike="noStrike" normalizeH="0" dirty="0" smtClean="0">
              <a:ln w="11430"/>
              <a:solidFill>
                <a:schemeClr val="accent1"/>
              </a:solidFill>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lt-LT" sz="2400" b="1" i="0" u="none" strike="noStrike" normalizeH="0" dirty="0" smtClean="0">
                <a:ln w="11430"/>
                <a:solidFill>
                  <a:schemeClr val="accent1"/>
                </a:solidFill>
                <a:ea typeface="Calibri" pitchFamily="34" charset="0"/>
                <a:cs typeface="Times New Roman" pitchFamily="18" charset="0"/>
              </a:rPr>
              <a:t>įsijaustų, įsigyventų į gyvūno būseną, gėrėtųsi jais;</a:t>
            </a:r>
            <a:endParaRPr kumimoji="0" lang="en-US" sz="2400" b="1" i="0" u="none" strike="noStrike" normalizeH="0" dirty="0" smtClean="0">
              <a:ln w="11430"/>
              <a:solidFill>
                <a:schemeClr val="accent1"/>
              </a:solidFill>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lt-LT" sz="2400" b="1" i="0" u="none" strike="noStrike" normalizeH="0" dirty="0" smtClean="0">
                <a:ln w="11430"/>
                <a:solidFill>
                  <a:schemeClr val="accent1"/>
                </a:solidFill>
                <a:ea typeface="Calibri" pitchFamily="34" charset="0"/>
                <a:cs typeface="Times New Roman" pitchFamily="18" charset="0"/>
              </a:rPr>
              <a:t>bandytų juos vaizduoti  judesiu, kalba, linija;</a:t>
            </a:r>
            <a:endParaRPr kumimoji="0" lang="en-US" sz="2400" b="1" i="0" u="none" strike="noStrike" normalizeH="0" dirty="0" smtClean="0">
              <a:ln w="11430"/>
              <a:solidFill>
                <a:schemeClr val="accent1"/>
              </a:solidFill>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lt-LT" sz="2400" b="1" i="0" u="none" strike="noStrike" normalizeH="0" dirty="0" smtClean="0">
                <a:ln w="11430"/>
                <a:solidFill>
                  <a:schemeClr val="accent1"/>
                </a:solidFill>
                <a:ea typeface="Calibri" pitchFamily="34" charset="0"/>
                <a:cs typeface="Times New Roman" pitchFamily="18" charset="0"/>
              </a:rPr>
              <a:t> nusiteiktų netrikdyti gyvosios gamtos ramybės, susigyventų.</a:t>
            </a:r>
            <a:endParaRPr kumimoji="0" lang="lt-LT" sz="2400" b="1" i="0" u="none" strike="noStrike" normalizeH="0" dirty="0" smtClean="0">
              <a:ln w="11430"/>
              <a:solidFill>
                <a:schemeClr val="accent1"/>
              </a:solidFill>
              <a:cs typeface="Arial" pitchFamily="34" charset="0"/>
            </a:endParaRPr>
          </a:p>
        </p:txBody>
      </p:sp>
      <p:pic>
        <p:nvPicPr>
          <p:cNvPr id="3" name="fancybox-img" descr="http://musumuges.lt/mamumuge/wp-content/uploads/2013/08/ziogelis.jpg"/>
          <p:cNvPicPr/>
          <p:nvPr/>
        </p:nvPicPr>
        <p:blipFill>
          <a:blip r:embed="rId2" cstate="print"/>
          <a:srcRect/>
          <a:stretch>
            <a:fillRect/>
          </a:stretch>
        </p:blipFill>
        <p:spPr bwMode="auto">
          <a:xfrm rot="1139602">
            <a:off x="7541765" y="2984359"/>
            <a:ext cx="1270238" cy="960722"/>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704088"/>
            <a:ext cx="8305800" cy="5153804"/>
          </a:xfrm>
        </p:spPr>
        <p:txBody>
          <a:bodyPr/>
          <a:lstStyle/>
          <a:p>
            <a:pPr algn="ctr"/>
            <a:r>
              <a:rPr lang="lt-LT" b="1" dirty="0" smtClean="0"/>
              <a:t>AČIŪ UŽ DĖMESĮ </a:t>
            </a:r>
            <a:r>
              <a:rPr lang="en-US" b="1" dirty="0" smtClean="0"/>
              <a:t>!</a:t>
            </a:r>
            <a:r>
              <a:rPr lang="lt-LT" b="1" dirty="0" smtClean="0"/>
              <a:t/>
            </a:r>
            <a:br>
              <a:rPr lang="lt-LT" b="1" dirty="0" smtClean="0"/>
            </a:br>
            <a:r>
              <a:rPr lang="lt-LT" b="1" dirty="0" smtClean="0"/>
              <a:t/>
            </a:r>
            <a:br>
              <a:rPr lang="lt-LT" b="1" dirty="0" smtClean="0"/>
            </a:br>
            <a:r>
              <a:rPr lang="lt-LT" b="1" dirty="0" smtClean="0"/>
              <a:t/>
            </a:r>
            <a:br>
              <a:rPr lang="lt-LT" b="1" dirty="0" smtClean="0"/>
            </a:br>
            <a:r>
              <a:rPr lang="lt-LT" sz="2800" b="1" dirty="0" smtClean="0"/>
              <a:t>2014 </a:t>
            </a:r>
            <a:r>
              <a:rPr lang="lt-LT" sz="2400" b="1" dirty="0" smtClean="0"/>
              <a:t>M.</a:t>
            </a:r>
            <a:r>
              <a:rPr lang="lt-LT" sz="2800" b="1" dirty="0" smtClean="0"/>
              <a:t/>
            </a:r>
            <a:br>
              <a:rPr lang="lt-LT" sz="2800" b="1" dirty="0" smtClean="0"/>
            </a:br>
            <a:r>
              <a:rPr lang="lt-LT" sz="2800" b="1" dirty="0" smtClean="0"/>
              <a:t/>
            </a:r>
            <a:br>
              <a:rPr lang="lt-LT" sz="2800" b="1" dirty="0" smtClean="0"/>
            </a:br>
            <a:endParaRPr lang="en-US" sz="2800" b="1" dirty="0"/>
          </a:p>
        </p:txBody>
      </p:sp>
      <p:pic>
        <p:nvPicPr>
          <p:cNvPr id="3" name="fancybox-img" descr="http://musumuges.lt/mamumuge/wp-content/uploads/2013/08/ziogelis.jpg"/>
          <p:cNvPicPr/>
          <p:nvPr/>
        </p:nvPicPr>
        <p:blipFill>
          <a:blip r:embed="rId3" cstate="print"/>
          <a:srcRect/>
          <a:stretch>
            <a:fillRect/>
          </a:stretch>
        </p:blipFill>
        <p:spPr bwMode="auto">
          <a:xfrm rot="682298">
            <a:off x="6000760" y="3357562"/>
            <a:ext cx="2305797" cy="2286016"/>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rot="10800000" flipV="1">
            <a:off x="714348" y="1188073"/>
            <a:ext cx="7858180" cy="55707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lt-LT" sz="3200" b="1" i="0" u="none" strike="noStrike" normalizeH="0" dirty="0" smtClean="0">
                <a:ln w="11430"/>
                <a:solidFill>
                  <a:schemeClr val="bg2">
                    <a:lumMod val="50000"/>
                  </a:schemeClr>
                </a:solidFill>
                <a:effectLst>
                  <a:outerShdw blurRad="50800" dist="39000" dir="5460000" algn="tl">
                    <a:srgbClr val="000000">
                      <a:alpha val="38000"/>
                    </a:srgbClr>
                  </a:outerShdw>
                </a:effectLst>
                <a:ea typeface="Calibri" pitchFamily="34" charset="0"/>
                <a:cs typeface="Times New Roman" pitchFamily="18" charset="0"/>
              </a:rPr>
              <a:t>    </a:t>
            </a:r>
            <a:r>
              <a:rPr kumimoji="0" lang="lt-LT" sz="3200" b="1" i="0" u="none" strike="noStrike" normalizeH="0" dirty="0" smtClean="0">
                <a:ln w="11430"/>
                <a:solidFill>
                  <a:schemeClr val="bg2">
                    <a:lumMod val="50000"/>
                  </a:schemeClr>
                </a:solidFill>
                <a:ea typeface="Calibri" pitchFamily="34" charset="0"/>
                <a:cs typeface="Times New Roman" pitchFamily="18" charset="0"/>
              </a:rPr>
              <a:t>PROJEKTO VYKDYMO METODIKA</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normalizeH="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lt-LT" sz="2400" b="1" i="0" u="none" strike="noStrike" normalizeH="0" dirty="0" smtClean="0">
                <a:ln w="11430"/>
                <a:solidFill>
                  <a:schemeClr val="accent1"/>
                </a:solidFill>
                <a:ea typeface="Calibri" pitchFamily="34" charset="0"/>
                <a:cs typeface="Times New Roman" pitchFamily="18" charset="0"/>
              </a:rPr>
              <a:t>I. Etapas.</a:t>
            </a:r>
            <a:endParaRPr kumimoji="0" lang="en-US" sz="2400" b="1" i="0" u="none" strike="noStrike" normalizeH="0" dirty="0" smtClean="0">
              <a:ln w="11430"/>
              <a:solidFill>
                <a:schemeClr val="accent1"/>
              </a:solidFill>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lt-LT" sz="2400" b="1" i="0" u="none" strike="noStrike" normalizeH="0" dirty="0" smtClean="0">
                <a:ln w="11430"/>
                <a:solidFill>
                  <a:schemeClr val="accent1"/>
                </a:solidFill>
                <a:ea typeface="Calibri" pitchFamily="34" charset="0"/>
                <a:cs typeface="Times New Roman" pitchFamily="18" charset="0"/>
              </a:rPr>
              <a:t>1.Pasiruošimas projekto vykdymui.</a:t>
            </a:r>
            <a:endParaRPr kumimoji="0" lang="en-US" sz="2400" b="1" i="0" u="none" strike="noStrike" normalizeH="0" dirty="0" smtClean="0">
              <a:ln w="11430"/>
              <a:solidFill>
                <a:schemeClr val="accent1"/>
              </a:solidFill>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lt-LT" sz="2400" b="1" i="0" u="none" strike="noStrike" normalizeH="0" dirty="0" smtClean="0">
                <a:ln w="11430"/>
                <a:solidFill>
                  <a:schemeClr val="accent1"/>
                </a:solidFill>
                <a:ea typeface="Calibri" pitchFamily="34" charset="0"/>
                <a:cs typeface="Times New Roman" pitchFamily="18" charset="0"/>
              </a:rPr>
              <a:t>2. Darbo plano sudarymas.</a:t>
            </a:r>
            <a:endParaRPr kumimoji="0" lang="en-US" sz="2400" b="1" i="0" u="none" strike="noStrike" normalizeH="0" dirty="0" smtClean="0">
              <a:ln w="11430"/>
              <a:solidFill>
                <a:schemeClr val="accent1"/>
              </a:solidFill>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lt-LT" sz="2400" b="1" i="0" u="none" strike="noStrike" normalizeH="0" dirty="0" smtClean="0">
                <a:ln w="11430"/>
                <a:solidFill>
                  <a:schemeClr val="accent1"/>
                </a:solidFill>
                <a:ea typeface="Calibri" pitchFamily="34" charset="0"/>
                <a:cs typeface="Times New Roman" pitchFamily="18" charset="0"/>
              </a:rPr>
              <a:t>II. Etapas.</a:t>
            </a:r>
            <a:endParaRPr kumimoji="0" lang="en-US" sz="2400" b="1" i="0" u="none" strike="noStrike" normalizeH="0" dirty="0" smtClean="0">
              <a:ln w="11430"/>
              <a:solidFill>
                <a:schemeClr val="accent1"/>
              </a:solidFill>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lt-LT" sz="2400" b="1" i="0" u="none" strike="noStrike" normalizeH="0" dirty="0" smtClean="0">
                <a:ln w="11430"/>
                <a:solidFill>
                  <a:schemeClr val="accent1"/>
                </a:solidFill>
                <a:ea typeface="Calibri" pitchFamily="34" charset="0"/>
                <a:cs typeface="Times New Roman" pitchFamily="18" charset="0"/>
              </a:rPr>
              <a:t>Žiogo atributikos gaminimas ( ūseliai, kaspinai)</a:t>
            </a:r>
            <a:endParaRPr kumimoji="0" lang="en-US" sz="2400" b="1" i="0" u="none" strike="noStrike" normalizeH="0" dirty="0" smtClean="0">
              <a:ln w="11430"/>
              <a:solidFill>
                <a:schemeClr val="accent1"/>
              </a:solidFill>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lt-LT" sz="2400" b="1" i="0" u="none" strike="noStrike" normalizeH="0" dirty="0" smtClean="0">
                <a:ln w="11430"/>
                <a:solidFill>
                  <a:schemeClr val="accent1"/>
                </a:solidFill>
                <a:ea typeface="Calibri" pitchFamily="34" charset="0"/>
                <a:cs typeface="Times New Roman" pitchFamily="18" charset="0"/>
              </a:rPr>
              <a:t>Pažintis su žiogu. Kodėl toks projektas?</a:t>
            </a:r>
            <a:endParaRPr kumimoji="0" lang="en-US" sz="2400" b="1" i="0" u="none" strike="noStrike" normalizeH="0" dirty="0" smtClean="0">
              <a:ln w="11430"/>
              <a:solidFill>
                <a:schemeClr val="accent1"/>
              </a:solidFill>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lt-LT" sz="2400" b="1" i="0" u="none" strike="noStrike" normalizeH="0" dirty="0" smtClean="0">
                <a:ln w="11430"/>
                <a:solidFill>
                  <a:schemeClr val="accent1"/>
                </a:solidFill>
                <a:ea typeface="Calibri" pitchFamily="34" charset="0"/>
                <a:cs typeface="Times New Roman" pitchFamily="18" charset="0"/>
              </a:rPr>
              <a:t>„Žiogelių“ grupės prisistatymas  „</a:t>
            </a:r>
            <a:r>
              <a:rPr kumimoji="0" lang="lt-LT" sz="2400" b="1" i="0" u="none" strike="noStrike" normalizeH="0" dirty="0" err="1" smtClean="0">
                <a:ln w="11430"/>
                <a:solidFill>
                  <a:schemeClr val="accent1"/>
                </a:solidFill>
                <a:ea typeface="Calibri" pitchFamily="34" charset="0"/>
                <a:cs typeface="Times New Roman" pitchFamily="18" charset="0"/>
              </a:rPr>
              <a:t>Vėrinėlio</a:t>
            </a:r>
            <a:r>
              <a:rPr kumimoji="0" lang="lt-LT" sz="2400" b="1" i="0" u="none" strike="noStrike" normalizeH="0" dirty="0" smtClean="0">
                <a:ln w="11430"/>
                <a:solidFill>
                  <a:schemeClr val="accent1"/>
                </a:solidFill>
                <a:ea typeface="Calibri" pitchFamily="34" charset="0"/>
                <a:cs typeface="Times New Roman" pitchFamily="18" charset="0"/>
              </a:rPr>
              <a:t>“ </a:t>
            </a:r>
            <a:endParaRPr kumimoji="0" lang="en-US" sz="2400" b="1" i="0" u="none" strike="noStrike" normalizeH="0" dirty="0" smtClean="0">
              <a:ln w="11430"/>
              <a:solidFill>
                <a:schemeClr val="accent1"/>
              </a:solidFill>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pPr>
            <a:r>
              <a:rPr kumimoji="0" lang="lt-LT" sz="2400" b="1" i="0" u="none" strike="noStrike" normalizeH="0" dirty="0" smtClean="0">
                <a:ln w="11430"/>
                <a:solidFill>
                  <a:schemeClr val="accent1"/>
                </a:solidFill>
                <a:ea typeface="Calibri" pitchFamily="34" charset="0"/>
                <a:cs typeface="Times New Roman" pitchFamily="18" charset="0"/>
              </a:rPr>
              <a:t>gimtadienio renginiuose.  </a:t>
            </a:r>
            <a:endParaRPr kumimoji="0" lang="en-US" sz="2400" b="1" i="0" u="none" strike="noStrike" normalizeH="0" dirty="0" smtClean="0">
              <a:ln w="11430"/>
              <a:solidFill>
                <a:schemeClr val="accent1"/>
              </a:solidFill>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lt-LT" sz="2400" b="1" i="0" u="none" strike="noStrike" normalizeH="0" dirty="0" smtClean="0">
                <a:ln w="11430"/>
                <a:solidFill>
                  <a:schemeClr val="accent1"/>
                </a:solidFill>
                <a:ea typeface="Calibri" pitchFamily="34" charset="0"/>
                <a:cs typeface="Times New Roman" pitchFamily="18" charset="0"/>
              </a:rPr>
              <a:t>( pridedama programa)</a:t>
            </a:r>
            <a:endParaRPr kumimoji="0" lang="en-US" sz="2400" b="1" i="0" u="none" strike="noStrike" normalizeH="0" dirty="0" smtClean="0">
              <a:ln w="11430"/>
              <a:solidFill>
                <a:schemeClr val="accent1"/>
              </a:solidFill>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lang="en-US" sz="2400" b="1" dirty="0" err="1" smtClean="0">
                <a:ln w="11430"/>
                <a:solidFill>
                  <a:schemeClr val="accent1"/>
                </a:solidFill>
                <a:ea typeface="Calibri" pitchFamily="34" charset="0"/>
                <a:cs typeface="Times New Roman" pitchFamily="18" charset="0"/>
              </a:rPr>
              <a:t>Animacinio</a:t>
            </a:r>
            <a:r>
              <a:rPr lang="en-US" sz="2400" b="1" dirty="0" smtClean="0">
                <a:ln w="11430"/>
                <a:solidFill>
                  <a:schemeClr val="accent1"/>
                </a:solidFill>
                <a:ea typeface="Calibri" pitchFamily="34" charset="0"/>
                <a:cs typeface="Times New Roman" pitchFamily="18" charset="0"/>
              </a:rPr>
              <a:t> </a:t>
            </a:r>
            <a:r>
              <a:rPr lang="en-US" sz="2400" b="1" dirty="0" err="1" smtClean="0">
                <a:ln w="11430"/>
                <a:solidFill>
                  <a:schemeClr val="accent1"/>
                </a:solidFill>
                <a:ea typeface="Calibri" pitchFamily="34" charset="0"/>
                <a:cs typeface="Times New Roman" pitchFamily="18" charset="0"/>
              </a:rPr>
              <a:t>filmuko</a:t>
            </a:r>
            <a:r>
              <a:rPr lang="en-US" sz="2400" b="1" dirty="0" smtClean="0">
                <a:ln w="11430"/>
                <a:solidFill>
                  <a:schemeClr val="accent1"/>
                </a:solidFill>
                <a:ea typeface="Calibri" pitchFamily="34" charset="0"/>
                <a:cs typeface="Times New Roman" pitchFamily="18" charset="0"/>
              </a:rPr>
              <a:t> "</a:t>
            </a:r>
            <a:r>
              <a:rPr lang="en-US" sz="2400" b="1" dirty="0" err="1" smtClean="0">
                <a:ln w="11430"/>
                <a:solidFill>
                  <a:schemeClr val="accent1"/>
                </a:solidFill>
                <a:ea typeface="Calibri" pitchFamily="34" charset="0"/>
                <a:cs typeface="Times New Roman" pitchFamily="18" charset="0"/>
              </a:rPr>
              <a:t>Pirmasis</a:t>
            </a:r>
            <a:r>
              <a:rPr lang="en-US" sz="2400" b="1" dirty="0" smtClean="0">
                <a:ln w="11430"/>
                <a:solidFill>
                  <a:schemeClr val="accent1"/>
                </a:solidFill>
                <a:ea typeface="Calibri" pitchFamily="34" charset="0"/>
                <a:cs typeface="Times New Roman" pitchFamily="18" charset="0"/>
              </a:rPr>
              <a:t> </a:t>
            </a:r>
            <a:r>
              <a:rPr lang="en-US" sz="2400" b="1" dirty="0" err="1" smtClean="0">
                <a:ln w="11430"/>
                <a:solidFill>
                  <a:schemeClr val="accent1"/>
                </a:solidFill>
                <a:ea typeface="Calibri" pitchFamily="34" charset="0"/>
                <a:cs typeface="Times New Roman" pitchFamily="18" charset="0"/>
              </a:rPr>
              <a:t>smuikas</a:t>
            </a:r>
            <a:r>
              <a:rPr lang="en-US" sz="2400" b="1" dirty="0" smtClean="0">
                <a:ln w="11430"/>
                <a:solidFill>
                  <a:schemeClr val="accent1"/>
                </a:solidFill>
                <a:ea typeface="Calibri" pitchFamily="34" charset="0"/>
                <a:cs typeface="Times New Roman" pitchFamily="18" charset="0"/>
              </a:rPr>
              <a:t>" </a:t>
            </a:r>
            <a:r>
              <a:rPr lang="en-US" sz="2400" b="1" dirty="0" err="1" smtClean="0">
                <a:ln w="11430"/>
                <a:solidFill>
                  <a:schemeClr val="accent1"/>
                </a:solidFill>
                <a:ea typeface="Calibri" pitchFamily="34" charset="0"/>
                <a:cs typeface="Times New Roman" pitchFamily="18" charset="0"/>
              </a:rPr>
              <a:t>steb</a:t>
            </a:r>
            <a:r>
              <a:rPr lang="lt-LT" sz="2400" b="1" dirty="0" smtClean="0">
                <a:ln w="11430"/>
                <a:solidFill>
                  <a:schemeClr val="accent1"/>
                </a:solidFill>
                <a:ea typeface="Calibri" pitchFamily="34" charset="0"/>
                <a:cs typeface="Times New Roman" pitchFamily="18" charset="0"/>
              </a:rPr>
              <a:t>ėjimas</a:t>
            </a:r>
            <a:r>
              <a:rPr lang="en-US" sz="2400" b="1" dirty="0" smtClean="0">
                <a:ln w="11430"/>
                <a:solidFill>
                  <a:schemeClr val="accent1"/>
                </a:solidFill>
                <a:ea typeface="Calibri" pitchFamily="34" charset="0"/>
                <a:cs typeface="Times New Roman" pitchFamily="18" charset="0"/>
              </a:rPr>
              <a:t>.</a:t>
            </a:r>
            <a:endParaRPr kumimoji="0" lang="en-US" sz="2400" b="1" i="0" u="none" strike="noStrike" normalizeH="0" dirty="0" smtClean="0">
              <a:ln w="11430"/>
              <a:solidFill>
                <a:schemeClr val="accent1"/>
              </a:solidFill>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
              <a:tabLst/>
            </a:pPr>
            <a:endParaRPr kumimoji="0" lang="en-US" sz="2400" b="1" i="0" u="none" strike="noStrike" normalizeH="0" dirty="0" smtClean="0">
              <a:ln w="11430"/>
              <a:solidFill>
                <a:schemeClr val="accent1"/>
              </a:solidFill>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lt-LT" sz="2800" b="1" i="0" u="none" strike="noStrike" normalizeH="0" baseline="0" dirty="0" smtClean="0">
              <a:ln w="11430"/>
              <a:solidFill>
                <a:schemeClr val="accent1"/>
              </a:solidFill>
              <a:effectLst>
                <a:outerShdw blurRad="50800" dist="39000" dir="5460000" algn="tl">
                  <a:srgbClr val="000000">
                    <a:alpha val="38000"/>
                  </a:srgbClr>
                </a:outerShdw>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rot="10800000" flipV="1">
            <a:off x="428596" y="1144586"/>
            <a:ext cx="8215370" cy="50704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just" defTabSz="914400" rtl="0" eaLnBrk="0" fontAlgn="base" latinLnBrk="0" hangingPunct="0">
              <a:lnSpc>
                <a:spcPct val="100000"/>
              </a:lnSpc>
              <a:spcBef>
                <a:spcPct val="0"/>
              </a:spcBef>
              <a:spcAft>
                <a:spcPct val="0"/>
              </a:spcAft>
              <a:buClrTx/>
              <a:buSzTx/>
              <a:buFontTx/>
              <a:buChar char="•"/>
              <a:tabLst/>
            </a:pPr>
            <a:r>
              <a:rPr kumimoji="0" lang="lt-LT" sz="2400" b="1" i="0" u="none" strike="noStrike" normalizeH="0" baseline="0" dirty="0" smtClean="0">
                <a:ln w="11430">
                  <a:solidFill>
                    <a:schemeClr val="accent1"/>
                  </a:solidFill>
                </a:ln>
                <a:solidFill>
                  <a:schemeClr val="bg2">
                    <a:lumMod val="50000"/>
                  </a:schemeClr>
                </a:solidFill>
                <a:ea typeface="Calibri" pitchFamily="34" charset="0"/>
                <a:cs typeface="Times New Roman" pitchFamily="18" charset="0"/>
              </a:rPr>
              <a:t>Informacijos, grožinės literatūros rinkimas apie žiogą ir vaikų supažindinimas su juo, jo gyvenimo būdu.</a:t>
            </a:r>
            <a:endParaRPr kumimoji="0" lang="en-US" sz="2400" b="1" i="0" u="none" strike="noStrike" normalizeH="0" baseline="0" dirty="0" smtClean="0">
              <a:ln w="11430">
                <a:solidFill>
                  <a:schemeClr val="accent1"/>
                </a:solidFill>
              </a:ln>
              <a:solidFill>
                <a:schemeClr val="bg2">
                  <a:lumMod val="50000"/>
                </a:schemeClr>
              </a:solidFill>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lt-LT" sz="2400" b="1" i="0" u="none" strike="noStrike" normalizeH="0" baseline="0" dirty="0" smtClean="0">
                <a:ln w="11430">
                  <a:solidFill>
                    <a:schemeClr val="accent1"/>
                  </a:solidFill>
                </a:ln>
                <a:solidFill>
                  <a:schemeClr val="bg2">
                    <a:lumMod val="50000"/>
                  </a:schemeClr>
                </a:solidFill>
                <a:ea typeface="Calibri" pitchFamily="34" charset="0"/>
                <a:cs typeface="Times New Roman" pitchFamily="18" charset="0"/>
              </a:rPr>
              <a:t>Įvairių darbelių gaminimas  „Žiogelis pievoje“.</a:t>
            </a:r>
            <a:endParaRPr kumimoji="0" lang="en-US" sz="2400" b="1" i="0" u="none" strike="noStrike" normalizeH="0" baseline="0" dirty="0" smtClean="0">
              <a:ln w="11430">
                <a:solidFill>
                  <a:schemeClr val="accent1"/>
                </a:solidFill>
              </a:ln>
              <a:solidFill>
                <a:schemeClr val="bg2">
                  <a:lumMod val="50000"/>
                </a:schemeClr>
              </a:solidFill>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lt-LT" sz="2400" b="1" i="0" u="none" strike="noStrike" normalizeH="0" baseline="0" dirty="0" smtClean="0">
                <a:ln w="11430">
                  <a:solidFill>
                    <a:schemeClr val="accent1"/>
                  </a:solidFill>
                </a:ln>
                <a:solidFill>
                  <a:schemeClr val="bg2">
                    <a:lumMod val="50000"/>
                  </a:schemeClr>
                </a:solidFill>
                <a:ea typeface="Calibri" pitchFamily="34" charset="0"/>
                <a:cs typeface="Times New Roman" pitchFamily="18" charset="0"/>
              </a:rPr>
              <a:t>Pasakos</a:t>
            </a:r>
            <a:r>
              <a:rPr kumimoji="0" lang="en-US" sz="2400" b="1" i="0" u="none" strike="noStrike" normalizeH="0" baseline="0" dirty="0" smtClean="0">
                <a:ln w="11430">
                  <a:solidFill>
                    <a:schemeClr val="accent1"/>
                  </a:solidFill>
                </a:ln>
                <a:solidFill>
                  <a:schemeClr val="bg2">
                    <a:lumMod val="50000"/>
                  </a:schemeClr>
                </a:solidFill>
                <a:ea typeface="Calibri" pitchFamily="34" charset="0"/>
                <a:cs typeface="Times New Roman" pitchFamily="18" charset="0"/>
              </a:rPr>
              <a:t> </a:t>
            </a:r>
            <a:r>
              <a:rPr kumimoji="0" lang="lt-LT" sz="2400" b="1" i="0" u="none" strike="noStrike" normalizeH="0" baseline="0" dirty="0" smtClean="0">
                <a:ln w="11430">
                  <a:solidFill>
                    <a:schemeClr val="accent1"/>
                  </a:solidFill>
                </a:ln>
                <a:solidFill>
                  <a:schemeClr val="bg2">
                    <a:lumMod val="50000"/>
                  </a:schemeClr>
                </a:solidFill>
                <a:ea typeface="Calibri" pitchFamily="34" charset="0"/>
                <a:cs typeface="Times New Roman" pitchFamily="18" charset="0"/>
              </a:rPr>
              <a:t>„Žiogas ir skruzdė“ skaitymas, analizavimas,  sekimas, improvizavimas.</a:t>
            </a:r>
            <a:endParaRPr kumimoji="0" lang="en-US" sz="2400" b="1" i="0" u="none" strike="noStrike" normalizeH="0" baseline="0" dirty="0" smtClean="0">
              <a:ln w="11430">
                <a:solidFill>
                  <a:schemeClr val="accent1"/>
                </a:solidFill>
              </a:ln>
              <a:solidFill>
                <a:schemeClr val="bg2">
                  <a:lumMod val="50000"/>
                </a:schemeClr>
              </a:solidFill>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lang="lt-LT" sz="2400" b="1" dirty="0" smtClean="0">
                <a:ln w="11430">
                  <a:solidFill>
                    <a:schemeClr val="accent1"/>
                  </a:solidFill>
                </a:ln>
                <a:solidFill>
                  <a:schemeClr val="bg2">
                    <a:lumMod val="50000"/>
                  </a:schemeClr>
                </a:solidFill>
                <a:cs typeface="Times New Roman" pitchFamily="18" charset="0"/>
              </a:rPr>
              <a:t>Žaliosios spalvos diena " Žalias žiogas, žalias lapas, žali pietūs..."(žalios spalvos vaisiai, daržovės ).</a:t>
            </a:r>
            <a:endParaRPr kumimoji="0" lang="en-US" sz="2400" b="1" i="0" u="none" strike="noStrike" normalizeH="0" baseline="0" dirty="0" smtClean="0">
              <a:ln w="11430">
                <a:solidFill>
                  <a:schemeClr val="accent1"/>
                </a:solidFill>
              </a:ln>
              <a:solidFill>
                <a:schemeClr val="bg2">
                  <a:lumMod val="50000"/>
                </a:schemeClr>
              </a:solidFill>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lt-LT" sz="2400" b="1" i="0" u="none" strike="noStrike" normalizeH="0" baseline="0" dirty="0" smtClean="0">
                <a:ln w="11430">
                  <a:solidFill>
                    <a:schemeClr val="accent1"/>
                  </a:solidFill>
                </a:ln>
                <a:solidFill>
                  <a:schemeClr val="bg2">
                    <a:lumMod val="50000"/>
                  </a:schemeClr>
                </a:solidFill>
                <a:ea typeface="Calibri" pitchFamily="34" charset="0"/>
                <a:cs typeface="Times New Roman" pitchFamily="18" charset="0"/>
              </a:rPr>
              <a:t>Sporto šventė „ Pastraksėkim po žalią pievą...“.</a:t>
            </a:r>
          </a:p>
          <a:p>
            <a:pPr algn="just" eaLnBrk="0" fontAlgn="base" hangingPunct="0">
              <a:spcBef>
                <a:spcPct val="0"/>
              </a:spcBef>
              <a:spcAft>
                <a:spcPct val="0"/>
              </a:spcAft>
              <a:buFontTx/>
              <a:buChar char="•"/>
            </a:pPr>
            <a:r>
              <a:rPr lang="lt-LT" sz="2400" b="1" dirty="0" smtClean="0">
                <a:ln w="11430">
                  <a:solidFill>
                    <a:schemeClr val="accent1"/>
                  </a:solidFill>
                </a:ln>
                <a:solidFill>
                  <a:schemeClr val="bg2">
                    <a:lumMod val="50000"/>
                  </a:schemeClr>
                </a:solidFill>
                <a:ea typeface="Calibri" pitchFamily="34" charset="0"/>
                <a:cs typeface="Times New Roman" pitchFamily="18" charset="0"/>
              </a:rPr>
              <a:t>„Žiogelių“ atsisveikinimas su darželiu.</a:t>
            </a:r>
            <a:endParaRPr kumimoji="0" lang="en-US" sz="2400" b="1" i="0" u="none" strike="noStrike" normalizeH="0" baseline="0" dirty="0" smtClean="0">
              <a:ln w="11430">
                <a:solidFill>
                  <a:schemeClr val="accent1"/>
                </a:solidFill>
              </a:ln>
              <a:solidFill>
                <a:schemeClr val="bg2">
                  <a:lumMod val="50000"/>
                </a:schemeClr>
              </a:solidFill>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lt-LT" sz="2400" b="1" i="0" u="none" strike="noStrike" normalizeH="0" baseline="0" dirty="0" smtClean="0">
                <a:ln w="11430">
                  <a:solidFill>
                    <a:schemeClr val="accent1"/>
                  </a:solidFill>
                </a:ln>
                <a:solidFill>
                  <a:schemeClr val="bg2">
                    <a:lumMod val="50000"/>
                  </a:schemeClr>
                </a:solidFill>
                <a:ea typeface="Calibri" pitchFamily="34" charset="0"/>
                <a:cs typeface="Times New Roman" pitchFamily="18" charset="0"/>
              </a:rPr>
              <a:t>Diskusija-apklausa „Pamąstykim...“</a:t>
            </a:r>
            <a:endParaRPr kumimoji="0" lang="en-US" sz="2400" b="1" i="0" u="none" strike="noStrike" normalizeH="0" baseline="0" dirty="0" smtClean="0">
              <a:ln w="11430">
                <a:solidFill>
                  <a:schemeClr val="accent1"/>
                </a:solidFill>
              </a:ln>
              <a:solidFill>
                <a:schemeClr val="bg2">
                  <a:lumMod val="50000"/>
                </a:schemeClr>
              </a:solidFill>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lang="lt-LT" sz="2400" b="1" dirty="0" smtClean="0">
                <a:ln w="11430">
                  <a:solidFill>
                    <a:schemeClr val="accent1"/>
                  </a:solidFill>
                </a:ln>
                <a:solidFill>
                  <a:schemeClr val="bg2">
                    <a:lumMod val="50000"/>
                  </a:schemeClr>
                </a:solidFill>
                <a:ea typeface="Calibri" pitchFamily="34" charset="0"/>
                <a:cs typeface="Times New Roman" pitchFamily="18" charset="0"/>
              </a:rPr>
              <a:t>III. </a:t>
            </a:r>
            <a:r>
              <a:rPr kumimoji="0" lang="lt-LT" sz="2400" b="1" i="0" u="none" strike="noStrike" normalizeH="0" baseline="0" dirty="0" smtClean="0">
                <a:ln w="11430">
                  <a:solidFill>
                    <a:schemeClr val="accent1"/>
                  </a:solidFill>
                </a:ln>
                <a:solidFill>
                  <a:schemeClr val="bg2">
                    <a:lumMod val="50000"/>
                  </a:schemeClr>
                </a:solidFill>
                <a:ea typeface="Calibri" pitchFamily="34" charset="0"/>
                <a:cs typeface="Times New Roman" pitchFamily="18" charset="0"/>
              </a:rPr>
              <a:t>Etapas.</a:t>
            </a:r>
            <a:endParaRPr kumimoji="0" lang="en-US" sz="2400" b="1" i="0" u="none" strike="noStrike" normalizeH="0" baseline="0" dirty="0" smtClean="0">
              <a:ln w="11430">
                <a:solidFill>
                  <a:schemeClr val="accent1"/>
                </a:solidFill>
              </a:ln>
              <a:solidFill>
                <a:schemeClr val="bg2">
                  <a:lumMod val="50000"/>
                </a:schemeClr>
              </a:solidFill>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lt-LT" sz="2400" b="1" i="0" u="none" strike="noStrike" normalizeH="0" baseline="0" dirty="0" smtClean="0">
                <a:ln w="11430">
                  <a:solidFill>
                    <a:schemeClr val="accent1"/>
                  </a:solidFill>
                </a:ln>
                <a:solidFill>
                  <a:schemeClr val="bg2">
                    <a:lumMod val="50000"/>
                  </a:schemeClr>
                </a:solidFill>
                <a:ea typeface="Calibri" pitchFamily="34" charset="0"/>
                <a:cs typeface="Times New Roman" pitchFamily="18" charset="0"/>
              </a:rPr>
              <a:t>Projekto analizavimas.</a:t>
            </a:r>
            <a:endParaRPr kumimoji="0" lang="en-US" sz="2400" b="1" i="0" u="none" strike="noStrike" normalizeH="0" baseline="0" dirty="0" smtClean="0">
              <a:ln w="11430">
                <a:solidFill>
                  <a:schemeClr val="accent1"/>
                </a:solidFill>
              </a:ln>
              <a:solidFill>
                <a:schemeClr val="bg2">
                  <a:lumMod val="50000"/>
                </a:schemeClr>
              </a:solidFill>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lt-LT" sz="2400" b="1" i="0" u="none" strike="noStrike" normalizeH="0" baseline="0" dirty="0" smtClean="0">
                <a:ln w="11430">
                  <a:solidFill>
                    <a:schemeClr val="accent1"/>
                  </a:solidFill>
                </a:ln>
                <a:solidFill>
                  <a:schemeClr val="bg2">
                    <a:lumMod val="50000"/>
                  </a:schemeClr>
                </a:solidFill>
                <a:ea typeface="Calibri" pitchFamily="34" charset="0"/>
                <a:cs typeface="Times New Roman" pitchFamily="18" charset="0"/>
              </a:rPr>
              <a:t>Projekto apibendrinimas.</a:t>
            </a:r>
            <a:endParaRPr kumimoji="0" lang="lt-LT" sz="2400" b="1" i="0" u="none" strike="noStrike" normalizeH="0" baseline="0" dirty="0" smtClean="0">
              <a:ln w="11430">
                <a:solidFill>
                  <a:schemeClr val="accent1"/>
                </a:solidFill>
              </a:ln>
              <a:solidFill>
                <a:schemeClr val="bg2">
                  <a:lumMod val="50000"/>
                </a:schemeClr>
              </a:solidFill>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28596" y="2071678"/>
            <a:ext cx="8229600" cy="4357718"/>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lt-LT"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lt-LT"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lt-LT"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   </a:t>
            </a: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
            </a:r>
            <a:b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b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
            </a:r>
            <a:b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b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
            </a:r>
            <a:b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br>
            <a:r>
              <a:rPr lang="lt-LT" sz="3200" b="1" dirty="0" smtClean="0">
                <a:ln w="11430"/>
                <a:solidFill>
                  <a:schemeClr val="bg2">
                    <a:lumMod val="50000"/>
                  </a:schemeClr>
                </a:solidFill>
                <a:latin typeface="+mn-lt"/>
              </a:rPr>
              <a:t>PROJEKTO VYKDYMAS</a:t>
            </a:r>
            <a:r>
              <a:rPr lang="lt-LT"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n-lt"/>
              </a:rPr>
              <a:t/>
            </a:r>
            <a:br>
              <a:rPr lang="lt-LT"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n-lt"/>
              </a:rPr>
            </a:b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
            </a:r>
            <a:b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br>
            <a:r>
              <a:rPr lang="lt-LT"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               </a:t>
            </a:r>
            <a:r>
              <a:rPr lang="lt-LT" sz="2800" b="1" dirty="0" smtClean="0">
                <a:ln w="11430"/>
                <a:solidFill>
                  <a:schemeClr val="accent1"/>
                </a:solidFill>
                <a:latin typeface="+mn-lt"/>
              </a:rPr>
              <a:t>Vasarą pievoje šokuoja ir atsitūpę </a:t>
            </a:r>
            <a:br>
              <a:rPr lang="lt-LT" sz="2800" b="1" dirty="0" smtClean="0">
                <a:ln w="11430"/>
                <a:solidFill>
                  <a:schemeClr val="accent1"/>
                </a:solidFill>
                <a:latin typeface="+mn-lt"/>
              </a:rPr>
            </a:br>
            <a:r>
              <a:rPr lang="lt-LT" sz="2800" b="1" dirty="0" smtClean="0">
                <a:ln w="11430"/>
                <a:solidFill>
                  <a:schemeClr val="accent1"/>
                </a:solidFill>
                <a:latin typeface="+mn-lt"/>
              </a:rPr>
              <a:t>ant gėlės ar žolės groja žalios spalvos žiogai. Maži žiogeliai nemoka groti, bet paūgėję pradeda smuikuoti. Jie gali toli šokinėti. Deja, žiogai gyvena tik vieną vasarą, tad </a:t>
            </a:r>
            <a:r>
              <a:rPr lang="en-US" sz="2800" b="1" dirty="0" smtClean="0">
                <a:ln w="11430"/>
                <a:solidFill>
                  <a:schemeClr val="accent1"/>
                </a:solidFill>
                <a:latin typeface="+mn-lt"/>
              </a:rPr>
              <a:t>s</a:t>
            </a:r>
            <a:r>
              <a:rPr lang="lt-LT" sz="2800" b="1" dirty="0" err="1" smtClean="0">
                <a:ln w="11430"/>
                <a:solidFill>
                  <a:schemeClr val="accent1"/>
                </a:solidFill>
                <a:latin typeface="+mn-lt"/>
              </a:rPr>
              <a:t>utikime</a:t>
            </a:r>
            <a:r>
              <a:rPr lang="lt-LT" sz="2800" b="1" dirty="0" smtClean="0">
                <a:ln w="11430"/>
                <a:solidFill>
                  <a:schemeClr val="accent1"/>
                </a:solidFill>
                <a:latin typeface="+mn-lt"/>
              </a:rPr>
              <a:t> ir paklausykime šios gražios vasaros žiogų dainelės.</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n-lt"/>
              </a:rPr>
              <a:t/>
            </a:r>
            <a:b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n-lt"/>
              </a:rPr>
            </a:b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aštė 2"/>
          <p:cNvSpPr>
            <a:spLocks noGrp="1"/>
          </p:cNvSpPr>
          <p:nvPr>
            <p:ph type="title"/>
          </p:nvPr>
        </p:nvSpPr>
        <p:spPr>
          <a:xfrm rot="10800000" flipV="1">
            <a:off x="1142976" y="0"/>
            <a:ext cx="6215106" cy="1571612"/>
          </a:xfrm>
        </p:spPr>
        <p:txBody>
          <a:bodyPr/>
          <a:lstStyle/>
          <a:p>
            <a:pPr algn="ctr"/>
            <a:r>
              <a:rPr lang="lt-LT" dirty="0" smtClean="0"/>
              <a:t> </a:t>
            </a:r>
            <a:r>
              <a:rPr dirty="0" smtClean="0"/>
              <a:t/>
            </a:r>
            <a:br>
              <a:rPr dirty="0" smtClean="0"/>
            </a:br>
            <a:r>
              <a:rPr lang="lt-LT" sz="3200" b="1" dirty="0" smtClean="0">
                <a:solidFill>
                  <a:schemeClr val="accent1"/>
                </a:solidFill>
              </a:rPr>
              <a:t>„ MES „ŽIOGELIAI“ ŠAUNŪS...</a:t>
            </a:r>
            <a:endParaRPr sz="3200" b="1" dirty="0">
              <a:solidFill>
                <a:schemeClr val="accent1"/>
              </a:solidFill>
            </a:endParaRPr>
          </a:p>
        </p:txBody>
      </p:sp>
      <p:pic>
        <p:nvPicPr>
          <p:cNvPr id="4" name="Turinio vietos rezervavimo ženklas 3" descr="D:\!USERS\Algirdas\Desktop\Naujas aplankas\2013-2014 m. vaikai\2014-02-03 12.15.19.jpg"/>
          <p:cNvPicPr>
            <a:picLocks noGrp="1"/>
          </p:cNvPicPr>
          <p:nvPr>
            <p:ph idx="1"/>
          </p:nvPr>
        </p:nvPicPr>
        <p:blipFill>
          <a:blip r:embed="rId2" cstate="print"/>
          <a:srcRect/>
          <a:stretch>
            <a:fillRect/>
          </a:stretch>
        </p:blipFill>
        <p:spPr bwMode="auto">
          <a:xfrm>
            <a:off x="928662" y="1714488"/>
            <a:ext cx="6357982" cy="4500594"/>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aštė 2"/>
          <p:cNvSpPr>
            <a:spLocks noGrp="1"/>
          </p:cNvSpPr>
          <p:nvPr>
            <p:ph type="title"/>
          </p:nvPr>
        </p:nvSpPr>
        <p:spPr>
          <a:xfrm>
            <a:off x="714348" y="357166"/>
            <a:ext cx="6572296" cy="1500198"/>
          </a:xfrm>
        </p:spPr>
        <p:txBody>
          <a:bodyPr>
            <a:normAutofit/>
          </a:bodyPr>
          <a:lstStyle/>
          <a:p>
            <a:pPr algn="ctr"/>
            <a:r>
              <a:rPr lang="lt-LT" sz="2800" b="1" dirty="0" smtClean="0">
                <a:solidFill>
                  <a:schemeClr val="accent1"/>
                </a:solidFill>
              </a:rPr>
              <a:t>"ŽIOGELIŲ" GRUPĖS</a:t>
            </a:r>
            <a:r>
              <a:rPr sz="2800" b="1" dirty="0" smtClean="0">
                <a:solidFill>
                  <a:schemeClr val="accent1"/>
                </a:solidFill>
              </a:rPr>
              <a:t>  </a:t>
            </a:r>
            <a:r>
              <a:rPr lang="lt-LT" sz="2800" b="1" dirty="0" smtClean="0">
                <a:solidFill>
                  <a:schemeClr val="accent1"/>
                </a:solidFill>
              </a:rPr>
              <a:t> PRISTATYMAS</a:t>
            </a:r>
            <a:r>
              <a:rPr sz="2800" b="1" dirty="0" smtClean="0">
                <a:solidFill>
                  <a:schemeClr val="accent1"/>
                </a:solidFill>
              </a:rPr>
              <a:t> </a:t>
            </a:r>
            <a:r>
              <a:rPr lang="lt-LT" sz="2800" b="1" dirty="0" smtClean="0">
                <a:solidFill>
                  <a:schemeClr val="accent1"/>
                </a:solidFill>
              </a:rPr>
              <a:t> "VĖRINĖLIO" GIMTADIENY.     PROGRAMA.</a:t>
            </a:r>
            <a:r>
              <a:rPr lang="lt-LT" sz="2400" b="1" dirty="0" smtClean="0"/>
              <a:t/>
            </a:r>
            <a:br>
              <a:rPr lang="lt-LT" sz="2400" b="1" dirty="0" smtClean="0"/>
            </a:br>
            <a:endParaRPr lang="en-US" sz="2000" dirty="0"/>
          </a:p>
        </p:txBody>
      </p:sp>
      <p:pic>
        <p:nvPicPr>
          <p:cNvPr id="4" name="Turinio vietos rezervavimo ženklas 3" descr="D:\!USERS\Algirdas\Desktop\Naujas aplankas\2013-2014 m. vaikai\2014-02-10 08.49.30.jpg"/>
          <p:cNvPicPr>
            <a:picLocks noGrp="1"/>
          </p:cNvPicPr>
          <p:nvPr>
            <p:ph idx="1"/>
          </p:nvPr>
        </p:nvPicPr>
        <p:blipFill>
          <a:blip r:embed="rId2" cstate="print"/>
          <a:stretch>
            <a:fillRect/>
          </a:stretch>
        </p:blipFill>
        <p:spPr bwMode="auto">
          <a:xfrm>
            <a:off x="928662" y="1714488"/>
            <a:ext cx="4143403" cy="47863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fancybox-img" descr="http://musumuges.lt/mamumuge/wp-content/uploads/2013/08/ziogelis.jpg"/>
          <p:cNvPicPr/>
          <p:nvPr/>
        </p:nvPicPr>
        <p:blipFill>
          <a:blip r:embed="rId3" cstate="print"/>
          <a:srcRect/>
          <a:stretch>
            <a:fillRect/>
          </a:stretch>
        </p:blipFill>
        <p:spPr bwMode="auto">
          <a:xfrm rot="786912">
            <a:off x="5758193" y="5020941"/>
            <a:ext cx="1575240" cy="119138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pPr algn="ctr"/>
            <a:r>
              <a:rPr lang="lt-LT" sz="3200" b="1" dirty="0" smtClean="0">
                <a:solidFill>
                  <a:schemeClr val="accent1"/>
                </a:solidFill>
              </a:rPr>
              <a:t>MES  LINKSMUOLIAI...</a:t>
            </a:r>
            <a:r>
              <a:rPr sz="3200" b="1" dirty="0" smtClean="0">
                <a:solidFill>
                  <a:schemeClr val="accent1"/>
                </a:solidFill>
              </a:rPr>
              <a:t/>
            </a:r>
            <a:br>
              <a:rPr sz="3200" b="1" dirty="0" smtClean="0">
                <a:solidFill>
                  <a:schemeClr val="accent1"/>
                </a:solidFill>
              </a:rPr>
            </a:br>
            <a:endParaRPr lang="en-US" sz="3200" b="1" dirty="0">
              <a:solidFill>
                <a:schemeClr val="accent1"/>
              </a:solidFill>
            </a:endParaRPr>
          </a:p>
        </p:txBody>
      </p:sp>
      <p:pic>
        <p:nvPicPr>
          <p:cNvPr id="5" name="Turinio vietos rezervavimo ženklas 4" descr="D:\!USERS\Algirdas\Desktop\Naujas aplankas\Darželio 20-tadienis\Verinelio 20 metis\_DSC6129.JPG"/>
          <p:cNvPicPr>
            <a:picLocks noGrp="1"/>
          </p:cNvPicPr>
          <p:nvPr>
            <p:ph sz="half" idx="1"/>
          </p:nvPr>
        </p:nvPicPr>
        <p:blipFill>
          <a:blip r:embed="rId2" cstate="print"/>
          <a:srcRect/>
          <a:stretch>
            <a:fillRect/>
          </a:stretch>
        </p:blipFill>
        <p:spPr bwMode="auto">
          <a:xfrm>
            <a:off x="500034" y="1643050"/>
            <a:ext cx="3571900" cy="5000660"/>
          </a:xfrm>
          <a:prstGeom prst="rect">
            <a:avLst/>
          </a:prstGeom>
          <a:ln>
            <a:noFill/>
          </a:ln>
          <a:effectLst>
            <a:softEdge rad="112500"/>
          </a:effectLst>
        </p:spPr>
      </p:pic>
      <p:pic>
        <p:nvPicPr>
          <p:cNvPr id="8" name="Turinio vietos rezervavimo ženklas 7" descr="D:\!USERS\Algirdas\Desktop\Naujas aplankas\Darželio 20-tadienis\Verinelio 20 metis\_DSC6125.JPG"/>
          <p:cNvPicPr>
            <a:picLocks noGrp="1"/>
          </p:cNvPicPr>
          <p:nvPr>
            <p:ph sz="half" idx="2"/>
          </p:nvPr>
        </p:nvPicPr>
        <p:blipFill>
          <a:blip r:embed="rId3" cstate="print"/>
          <a:srcRect/>
          <a:stretch>
            <a:fillRect/>
          </a:stretch>
        </p:blipFill>
        <p:spPr bwMode="auto">
          <a:xfrm>
            <a:off x="4572000" y="1571612"/>
            <a:ext cx="3857652" cy="5072098"/>
          </a:xfrm>
          <a:prstGeom prst="rect">
            <a:avLst/>
          </a:prstGeom>
          <a:ln>
            <a:noFill/>
          </a:ln>
          <a:effectLst>
            <a:softEdge rad="112500"/>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rovė">
  <a:themeElements>
    <a:clrScheme name="Srovė">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Srovė">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rovė">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619</TotalTime>
  <Words>750</Words>
  <Application>Microsoft Office PowerPoint</Application>
  <PresentationFormat>Demonstracija ekrane (4:3)</PresentationFormat>
  <Paragraphs>110</Paragraphs>
  <Slides>30</Slides>
  <Notes>4</Notes>
  <HiddenSlides>0</HiddenSlides>
  <MMClips>0</MMClips>
  <ScaleCrop>false</ScaleCrop>
  <HeadingPairs>
    <vt:vector size="4" baseType="variant">
      <vt:variant>
        <vt:lpstr>Tema</vt:lpstr>
      </vt:variant>
      <vt:variant>
        <vt:i4>1</vt:i4>
      </vt:variant>
      <vt:variant>
        <vt:lpstr>Skaidrių pavadinimai</vt:lpstr>
      </vt:variant>
      <vt:variant>
        <vt:i4>30</vt:i4>
      </vt:variant>
    </vt:vector>
  </HeadingPairs>
  <TitlesOfParts>
    <vt:vector size="31" baseType="lpstr">
      <vt:lpstr>Srovė</vt:lpstr>
      <vt:lpstr>Klaipėdos m. lopšelis – darželis „Vėrinėlis“ "Žiogelių" grupė</vt:lpstr>
      <vt:lpstr>Skaidrė 2</vt:lpstr>
      <vt:lpstr>Skaidrė 3</vt:lpstr>
      <vt:lpstr>Skaidrė 4</vt:lpstr>
      <vt:lpstr>Skaidrė 5</vt:lpstr>
      <vt:lpstr>       PROJEKTO VYKDYMAS                 Vasarą pievoje šokuoja ir atsitūpę  ant gėlės ar žolės groja žalios spalvos žiogai. Maži žiogeliai nemoka groti, bet paūgėję pradeda smuikuoti. Jie gali toli šokinėti. Deja, žiogai gyvena tik vieną vasarą, tad sutikime ir paklausykime šios gražios vasaros žiogų dainelės. </vt:lpstr>
      <vt:lpstr>  „ MES „ŽIOGELIAI“ ŠAUNŪS...</vt:lpstr>
      <vt:lpstr>"ŽIOGELIŲ" GRUPĖS   PRISTATYMAS  "VĖRINĖLIO" GIMTADIENY.     PROGRAMA. </vt:lpstr>
      <vt:lpstr>MES  LINKSMUOLIAI... </vt:lpstr>
      <vt:lpstr>          ŽIOGAS - PIEVŲ MUZIKANTAS...  </vt:lpstr>
      <vt:lpstr>Skaidrė 11</vt:lpstr>
      <vt:lpstr>MES  SKAITOME, SEKAME, ANALIZUOJAME ŽIOGO  GYVENIMĄ.</vt:lpstr>
      <vt:lpstr>Skaidrė 13</vt:lpstr>
      <vt:lpstr>MES PIEŠIAME, SPALVINAME, DŽIAUGIAMĖS.</vt:lpstr>
      <vt:lpstr>Skaidrė 15</vt:lpstr>
      <vt:lpstr>MŪSŲ DARBELIAI...</vt:lpstr>
      <vt:lpstr>ŽIOGAS "KALBASI" SU GRIEŽLE:</vt:lpstr>
      <vt:lpstr>SKAIČIUOTĖ</vt:lpstr>
      <vt:lpstr>IR ŽAIDŽIAME, VAIDINAME, IMPROVIZUOJAME.</vt:lpstr>
      <vt:lpstr>Skaidrė 20</vt:lpstr>
      <vt:lpstr>SPORTO ŠVENTĖ "PASTRAKSĖKIM PO ŽALIĄ PIEVĄ..."</vt:lpstr>
      <vt:lpstr>ŽALIOS SPALVOS DIENA                          ŽAIDIMAS "ATSPĖK,KAS TAI?"</vt:lpstr>
      <vt:lpstr>ŽALIUS PIETUS VALGOM...</vt:lpstr>
      <vt:lpstr>ATSISVEIKINIMO SU DARŽELIU ŠVENTĖ "ŽALIOJO  ŽIOGO  ISTORIJA"</vt:lpstr>
      <vt:lpstr>    DISKUSIJA Vaikams pateiktas probleminis klausimas: </vt:lpstr>
      <vt:lpstr>Skaidrė 26</vt:lpstr>
      <vt:lpstr>PROJEKTO  IŠVADOS</vt:lpstr>
      <vt:lpstr>Skaidrė 28</vt:lpstr>
      <vt:lpstr>ŠTAI, KĄ MES SURADOME...</vt:lpstr>
      <vt:lpstr>AČIŪ UŽ DĖMESĮ !   2014 M.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Skaidrė 1</dc:title>
  <dc:creator>Algirdas</dc:creator>
  <cp:lastModifiedBy>Algirdas</cp:lastModifiedBy>
  <cp:revision>86</cp:revision>
  <dcterms:created xsi:type="dcterms:W3CDTF">2014-03-06T17:10:37Z</dcterms:created>
  <dcterms:modified xsi:type="dcterms:W3CDTF">2014-11-03T19:22:22Z</dcterms:modified>
</cp:coreProperties>
</file>