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8" r:id="rId3"/>
    <p:sldId id="257" r:id="rId4"/>
    <p:sldId id="258" r:id="rId5"/>
    <p:sldId id="259" r:id="rId6"/>
    <p:sldId id="272" r:id="rId7"/>
    <p:sldId id="273" r:id="rId8"/>
    <p:sldId id="274" r:id="rId9"/>
    <p:sldId id="269" r:id="rId10"/>
    <p:sldId id="260" r:id="rId11"/>
    <p:sldId id="261" r:id="rId12"/>
    <p:sldId id="265" r:id="rId13"/>
    <p:sldId id="266" r:id="rId14"/>
    <p:sldId id="270" r:id="rId15"/>
    <p:sldId id="271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1" autoAdjust="0"/>
    <p:restoredTop sz="94660"/>
  </p:normalViewPr>
  <p:slideViewPr>
    <p:cSldViewPr>
      <p:cViewPr>
        <p:scale>
          <a:sx n="100" d="100"/>
          <a:sy n="100" d="100"/>
        </p:scale>
        <p:origin x="-108" y="15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FA66D7-ED50-4906-9407-9A20ABA2DA88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77BBC-796F-48C6-9532-4B2140587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38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177BBC-796F-48C6-9532-4B2140587EF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974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177BBC-796F-48C6-9532-4B2140587EF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839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177BBC-796F-48C6-9532-4B2140587EF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74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537-636B-4B0D-8C74-3710FB2C53DE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5FE8-1EE4-420C-8C65-4C1CCF896B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254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537-636B-4B0D-8C74-3710FB2C53DE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5FE8-1EE4-420C-8C65-4C1CCF896B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19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537-636B-4B0D-8C74-3710FB2C53DE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5FE8-1EE4-420C-8C65-4C1CCF896B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42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537-636B-4B0D-8C74-3710FB2C53DE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5FE8-1EE4-420C-8C65-4C1CCF896B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38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537-636B-4B0D-8C74-3710FB2C53DE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5FE8-1EE4-420C-8C65-4C1CCF896B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894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537-636B-4B0D-8C74-3710FB2C53DE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5FE8-1EE4-420C-8C65-4C1CCF896B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19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537-636B-4B0D-8C74-3710FB2C53DE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5FE8-1EE4-420C-8C65-4C1CCF896B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171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537-636B-4B0D-8C74-3710FB2C53DE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5FE8-1EE4-420C-8C65-4C1CCF896B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388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537-636B-4B0D-8C74-3710FB2C53DE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5FE8-1EE4-420C-8C65-4C1CCF896B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43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537-636B-4B0D-8C74-3710FB2C53DE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5FE8-1EE4-420C-8C65-4C1CCF896B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456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A8537-636B-4B0D-8C74-3710FB2C53DE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55FE8-1EE4-420C-8C65-4C1CCF896B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206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A8537-636B-4B0D-8C74-3710FB2C53DE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55FE8-1EE4-420C-8C65-4C1CCF896B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616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5.jpeg"/><Relationship Id="rId7" Type="http://schemas.openxmlformats.org/officeDocument/2006/relationships/image" Target="../media/image9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gif"/><Relationship Id="rId10" Type="http://schemas.openxmlformats.org/officeDocument/2006/relationships/image" Target="../media/image12.gif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296144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TEMA,,</a:t>
            </a:r>
            <a:r>
              <a:rPr lang="lt-LT" sz="2400" b="1" dirty="0" smtClean="0">
                <a:solidFill>
                  <a:srgbClr val="00B050"/>
                </a:solidFill>
              </a:rPr>
              <a:t>KALĖDŲ PPAPROČIAI LIETUVOJE IR VOKIETIJOJE“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1772816"/>
            <a:ext cx="6400800" cy="4154016"/>
          </a:xfrm>
        </p:spPr>
        <p:txBody>
          <a:bodyPr>
            <a:normAutofit fontScale="92500"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US" sz="2800" b="1" i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U</a:t>
            </a:r>
            <a:r>
              <a:rPr lang="lt-LT" sz="2800" b="1" i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ždaviniai :</a:t>
            </a:r>
            <a:endParaRPr lang="en-US" sz="2800" b="1" i="1" dirty="0" smtClean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  <a:p>
            <a:r>
              <a:rPr lang="lt-LT" sz="2800" b="1" i="1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Susipažinti su KALĖDŲ papročiais Lietuvoje ir Vokietijoje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lt-LT" sz="2800" b="1" i="1" dirty="0" smtClean="0">
                <a:solidFill>
                  <a:srgbClr val="FF0000"/>
                </a:solidFill>
                <a:latin typeface="Arial Black" pitchFamily="34" charset="0"/>
              </a:rPr>
              <a:t>    </a:t>
            </a:r>
            <a:r>
              <a:rPr lang="en-US" sz="2800" b="1" i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lt-LT" sz="2800" b="1" i="1" dirty="0" smtClean="0">
                <a:solidFill>
                  <a:srgbClr val="FF0000"/>
                </a:solidFill>
                <a:latin typeface="Arial Black" pitchFamily="34" charset="0"/>
              </a:rPr>
              <a:t>Palyginti </a:t>
            </a:r>
            <a:r>
              <a:rPr lang="lt-LT" sz="2800" b="1" i="1" cap="small" dirty="0" smtClean="0">
                <a:solidFill>
                  <a:srgbClr val="FF0000"/>
                </a:solidFill>
                <a:latin typeface="Arial Black" pitchFamily="34" charset="0"/>
              </a:rPr>
              <a:t> KALĖDŲ </a:t>
            </a:r>
            <a:r>
              <a:rPr lang="lt-LT" sz="2800" b="1" i="1" dirty="0" smtClean="0">
                <a:solidFill>
                  <a:srgbClr val="FF0000"/>
                </a:solidFill>
                <a:latin typeface="Arial Black" pitchFamily="34" charset="0"/>
              </a:rPr>
              <a:t>papročius Lietuvoje ir Vokietijoj</a:t>
            </a:r>
            <a:r>
              <a:rPr lang="en-US" sz="2800" b="1" i="1" dirty="0" smtClean="0">
                <a:solidFill>
                  <a:srgbClr val="FF0000"/>
                </a:solidFill>
                <a:latin typeface="Arial Black" pitchFamily="34" charset="0"/>
              </a:rPr>
              <a:t>e</a:t>
            </a:r>
          </a:p>
          <a:p>
            <a:r>
              <a:rPr lang="lt-LT" sz="2800" b="1" i="1" dirty="0" smtClean="0">
                <a:solidFill>
                  <a:srgbClr val="002060"/>
                </a:solidFill>
                <a:latin typeface="Arial Black" pitchFamily="34" charset="0"/>
              </a:rPr>
              <a:t>Ka</a:t>
            </a:r>
            <a:r>
              <a:rPr lang="en-US" sz="2800" b="1" i="1" dirty="0" smtClean="0">
                <a:solidFill>
                  <a:srgbClr val="002060"/>
                </a:solidFill>
                <a:latin typeface="Arial Black" pitchFamily="34" charset="0"/>
              </a:rPr>
              <a:t>s</a:t>
            </a:r>
            <a:r>
              <a:rPr lang="lt-LT" sz="2800" b="1" i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2800" b="1" i="1" dirty="0" smtClean="0">
                <a:solidFill>
                  <a:srgbClr val="002060"/>
                </a:solidFill>
                <a:latin typeface="Arial Black" pitchFamily="34" charset="0"/>
              </a:rPr>
              <a:t>man </a:t>
            </a:r>
            <a:r>
              <a:rPr lang="en-US" sz="2800" b="1" i="1" dirty="0" err="1" smtClean="0">
                <a:solidFill>
                  <a:srgbClr val="002060"/>
                </a:solidFill>
                <a:latin typeface="Arial Black" pitchFamily="34" charset="0"/>
              </a:rPr>
              <a:t>yra</a:t>
            </a:r>
            <a:r>
              <a:rPr lang="lt-LT" sz="2800" b="1" i="1" dirty="0" smtClean="0">
                <a:solidFill>
                  <a:srgbClr val="002060"/>
                </a:solidFill>
                <a:latin typeface="Arial Black" pitchFamily="34" charset="0"/>
              </a:rPr>
              <a:t> KALĖDOS</a:t>
            </a:r>
            <a:r>
              <a:rPr lang="en-US" sz="2800" b="1" i="1" dirty="0" smtClean="0">
                <a:solidFill>
                  <a:srgbClr val="002060"/>
                </a:solidFill>
                <a:latin typeface="Arial Black" pitchFamily="34" charset="0"/>
              </a:rPr>
              <a:t>?</a:t>
            </a:r>
            <a:endParaRPr lang="lt-LT" sz="2800" b="1" i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endParaRPr lang="lt-LT" sz="2800" b="1" i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lt-LT" sz="2200" b="1" i="1" dirty="0" smtClean="0">
                <a:solidFill>
                  <a:srgbClr val="00B050"/>
                </a:solidFill>
                <a:latin typeface="Algerian" pitchFamily="82" charset="0"/>
              </a:rPr>
              <a:t>          </a:t>
            </a:r>
            <a:r>
              <a:rPr lang="lt-LT" sz="2200" b="1" i="1" dirty="0" smtClean="0">
                <a:solidFill>
                  <a:schemeClr val="tx1"/>
                </a:solidFill>
                <a:latin typeface="Algerian" pitchFamily="82" charset="0"/>
              </a:rPr>
              <a:t>VERTINIMAS    -  KAUPSITE TAŠKUS</a:t>
            </a:r>
          </a:p>
          <a:p>
            <a:endParaRPr lang="en-US" sz="2800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1026" name="Picture 2" descr="C:\Users\hp 4530s\Desktop\kalediniai-paveiksleliai-3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0" y="3717032"/>
            <a:ext cx="216522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28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dirty="0" smtClean="0">
                <a:solidFill>
                  <a:srgbClr val="00B050"/>
                </a:solidFill>
              </a:rPr>
              <a:t>ŽIEMOS ŠVENTĖS/WINTERFESTE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latin typeface="Balloon XBd TL" pitchFamily="66" charset="0"/>
              </a:rPr>
              <a:t>ADVENT</a:t>
            </a:r>
          </a:p>
          <a:p>
            <a:r>
              <a:rPr lang="lt-LT" dirty="0" smtClean="0">
                <a:latin typeface="Balloon XBd TL" pitchFamily="66" charset="0"/>
              </a:rPr>
              <a:t>DER HEILIGE ABEND</a:t>
            </a:r>
          </a:p>
          <a:p>
            <a:r>
              <a:rPr lang="lt-LT" dirty="0" smtClean="0">
                <a:latin typeface="Balloon XBd TL" pitchFamily="66" charset="0"/>
              </a:rPr>
              <a:t>WEIHNACHTEN</a:t>
            </a:r>
          </a:p>
          <a:p>
            <a:r>
              <a:rPr lang="lt-LT" dirty="0" smtClean="0">
                <a:latin typeface="Balloon XBd TL" pitchFamily="66" charset="0"/>
              </a:rPr>
              <a:t>NEUJAHR</a:t>
            </a:r>
          </a:p>
        </p:txBody>
      </p:sp>
      <p:pic>
        <p:nvPicPr>
          <p:cNvPr id="1027" name="Picture 3" descr="C:\Users\hp 4530s\Desktop\12620447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56792"/>
            <a:ext cx="3754388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38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i="1" dirty="0" smtClean="0">
                <a:latin typeface="Algerian" pitchFamily="82" charset="0"/>
              </a:rPr>
              <a:t>KALĖDOS/WEIHNACHTEN</a:t>
            </a:r>
            <a:endParaRPr lang="en-US" b="1" i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1020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b="1" i="1" dirty="0" smtClean="0">
                <a:latin typeface="Arial" pitchFamily="34" charset="0"/>
              </a:rPr>
              <a:t>KAS?  KAIP?  KUR?  KIEK? KĄ? SU KUO? KODĖL? KOKS? KOKIE?   KĄ VEIKIAME?</a:t>
            </a:r>
          </a:p>
          <a:p>
            <a:pPr marL="0" indent="0">
              <a:buNone/>
            </a:pPr>
            <a:endParaRPr lang="lt-LT" sz="2400" b="1" i="1" dirty="0">
              <a:latin typeface="Arial" pitchFamily="34" charset="0"/>
            </a:endParaRPr>
          </a:p>
          <a:p>
            <a:pPr marL="0" indent="0">
              <a:buNone/>
            </a:pPr>
            <a:r>
              <a:rPr lang="lt-LT" sz="2400" dirty="0" smtClean="0"/>
              <a:t> </a:t>
            </a:r>
            <a:r>
              <a:rPr lang="lt-LT" sz="2400" b="1" i="1" dirty="0" smtClean="0">
                <a:latin typeface="Arial Black" pitchFamily="34" charset="0"/>
              </a:rPr>
              <a:t>WER? WAS? WO?  WIE? MIT WEM? WOMIT? WARUM? WIEVIEL? WAS MACHEN?</a:t>
            </a:r>
            <a:endParaRPr lang="en-US" sz="2400" b="1" i="1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b="1" i="1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b="1" i="1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b="1" i="1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b="1" i="1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b="1" i="1" dirty="0">
              <a:latin typeface="Arial Black" pitchFamily="34" charset="0"/>
            </a:endParaRPr>
          </a:p>
        </p:txBody>
      </p:sp>
      <p:pic>
        <p:nvPicPr>
          <p:cNvPr id="2051" name="Picture 3" descr="C:\Users\hp 4530s\Desktop\christmas_25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573016"/>
            <a:ext cx="3744416" cy="278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18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325"/>
            <a:ext cx="9237712" cy="4502795"/>
          </a:xfrm>
        </p:spPr>
        <p:txBody>
          <a:bodyPr>
            <a:normAutofit/>
          </a:bodyPr>
          <a:lstStyle/>
          <a:p>
            <a:r>
              <a:rPr lang="de-DE" b="1" i="1" dirty="0" smtClean="0">
                <a:latin typeface="Algerian" pitchFamily="82" charset="0"/>
              </a:rPr>
              <a:t/>
            </a:r>
            <a:br>
              <a:rPr lang="de-DE" b="1" i="1" dirty="0" smtClean="0">
                <a:latin typeface="Algerian" pitchFamily="82" charset="0"/>
              </a:rPr>
            </a:br>
            <a:r>
              <a:rPr lang="lt-LT" sz="2800" b="1" i="1" dirty="0" smtClean="0">
                <a:latin typeface="Algerian" pitchFamily="82" charset="0"/>
              </a:rPr>
              <a:t>WEIHNACHTSYMBOLE</a:t>
            </a:r>
            <a:r>
              <a:rPr lang="de-DE" b="1" i="1" dirty="0">
                <a:latin typeface="Algerian" pitchFamily="82" charset="0"/>
              </a:rPr>
              <a:t/>
            </a:r>
            <a:br>
              <a:rPr lang="de-DE" b="1" i="1" dirty="0">
                <a:latin typeface="Algerian" pitchFamily="82" charset="0"/>
              </a:rPr>
            </a:br>
            <a:r>
              <a:rPr lang="de-DE" b="1" i="1" dirty="0" smtClean="0">
                <a:latin typeface="Algerian" pitchFamily="82" charset="0"/>
              </a:rPr>
              <a:t/>
            </a:r>
            <a:br>
              <a:rPr lang="de-DE" b="1" i="1" dirty="0" smtClean="0">
                <a:latin typeface="Algerian" pitchFamily="82" charset="0"/>
              </a:rPr>
            </a:br>
            <a:endParaRPr lang="en-US" b="1" i="1" dirty="0">
              <a:latin typeface="Algerian" pitchFamily="8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1" y="0"/>
            <a:ext cx="8803331" cy="6911740"/>
          </a:xfrm>
          <a:ln>
            <a:solidFill>
              <a:schemeClr val="tx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smtClean="0">
                <a:solidFill>
                  <a:srgbClr val="FF0000"/>
                </a:solidFill>
                <a:latin typeface="Bodoni MT Condensed" pitchFamily="18" charset="0"/>
              </a:rPr>
              <a:t> </a:t>
            </a:r>
            <a:r>
              <a:rPr lang="de-DE" sz="2800" dirty="0" smtClean="0">
                <a:solidFill>
                  <a:srgbClr val="FF0000"/>
                </a:solidFill>
                <a:latin typeface="Bodoni MT Condensed" pitchFamily="18" charset="0"/>
              </a:rPr>
              <a:t>                                                                                  </a:t>
            </a:r>
          </a:p>
          <a:p>
            <a:endParaRPr lang="de-DE" sz="2800" dirty="0" smtClean="0">
              <a:solidFill>
                <a:schemeClr val="accent2">
                  <a:lumMod val="60000"/>
                  <a:lumOff val="40000"/>
                </a:schemeClr>
              </a:solidFill>
              <a:latin typeface="Belwe Bd TL" pitchFamily="18" charset="0"/>
            </a:endParaRPr>
          </a:p>
          <a:p>
            <a:endParaRPr lang="de-DE" sz="2800" dirty="0" smtClean="0">
              <a:solidFill>
                <a:schemeClr val="accent2">
                  <a:lumMod val="60000"/>
                  <a:lumOff val="40000"/>
                </a:schemeClr>
              </a:solidFill>
              <a:latin typeface="Belwe Bd TL" pitchFamily="18" charset="0"/>
            </a:endParaRPr>
          </a:p>
          <a:p>
            <a:endParaRPr lang="de-DE" sz="2800" dirty="0">
              <a:solidFill>
                <a:schemeClr val="accent2">
                  <a:lumMod val="60000"/>
                  <a:lumOff val="40000"/>
                </a:schemeClr>
              </a:solidFill>
              <a:latin typeface="Belwe Bd TL" pitchFamily="18" charset="0"/>
            </a:endParaRPr>
          </a:p>
          <a:p>
            <a:endParaRPr lang="lt-LT" sz="2800" dirty="0">
              <a:solidFill>
                <a:srgbClr val="FFFF00"/>
              </a:solidFill>
              <a:latin typeface="Cooper Black" pitchFamily="18" charset="0"/>
            </a:endParaRPr>
          </a:p>
          <a:p>
            <a:endParaRPr lang="lt-LT" sz="2800" dirty="0" smtClean="0">
              <a:solidFill>
                <a:srgbClr val="FFFF00"/>
              </a:solidFill>
              <a:latin typeface="Cooper Black" pitchFamily="18" charset="0"/>
            </a:endParaRPr>
          </a:p>
          <a:p>
            <a:endParaRPr lang="lt-LT" sz="2800" dirty="0">
              <a:solidFill>
                <a:srgbClr val="FFFF00"/>
              </a:solidFill>
              <a:latin typeface="Cooper Black" pitchFamily="18" charset="0"/>
            </a:endParaRPr>
          </a:p>
          <a:p>
            <a:endParaRPr lang="lt-LT" sz="2800" dirty="0" smtClean="0">
              <a:solidFill>
                <a:srgbClr val="FFFF00"/>
              </a:solidFill>
              <a:latin typeface="Cooper Black" pitchFamily="18" charset="0"/>
            </a:endParaRPr>
          </a:p>
          <a:p>
            <a:endParaRPr lang="lt-LT" sz="2800" dirty="0" smtClean="0"/>
          </a:p>
        </p:txBody>
      </p:sp>
      <p:pic>
        <p:nvPicPr>
          <p:cNvPr id="2050" name="Picture 2" descr="C:\Users\hp 4530s\Desktop\christmas_0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63" y="476672"/>
            <a:ext cx="2709317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p 4530s\Desktop\Christmas_tree_sxc_h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440" y="2852936"/>
            <a:ext cx="1828800" cy="360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hp 4530s\Desktop\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232" y="3789040"/>
            <a:ext cx="191722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hp 4530s\Desktop\kekse1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6325"/>
            <a:ext cx="1905000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hp 4530s\Desktop\Abendrotkrippe mit Stal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217554"/>
            <a:ext cx="1872208" cy="135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hp 4530s\Desktop\Clipart-Free-Gif-009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95151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hp 4530s\Desktop\engelkugel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336" y="2098947"/>
            <a:ext cx="1981200" cy="184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hp 4530s\Desktop\00713627_T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71" y="4293096"/>
            <a:ext cx="2048098" cy="180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hp 4530s\Desktop\Weihnachtskerze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042181"/>
            <a:ext cx="1728192" cy="246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59" y="2276872"/>
            <a:ext cx="2183110" cy="1696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844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b="1" i="1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ADVENT</a:t>
            </a:r>
            <a:r>
              <a:rPr lang="lt-LT" sz="3200" b="1" i="1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/ADVENTAS</a:t>
            </a:r>
            <a:endParaRPr lang="en-US" sz="3200" b="1" i="1" dirty="0">
              <a:solidFill>
                <a:schemeClr val="accent2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046" y="980728"/>
            <a:ext cx="8460754" cy="5615484"/>
          </a:xfrm>
        </p:spPr>
        <p:txBody>
          <a:bodyPr/>
          <a:lstStyle/>
          <a:p>
            <a:pPr marL="0" indent="0">
              <a:buNone/>
            </a:pPr>
            <a:r>
              <a:rPr lang="lt-LT" b="1" i="1" dirty="0" smtClean="0">
                <a:solidFill>
                  <a:srgbClr val="FFFF00"/>
                </a:solidFill>
                <a:latin typeface="Algerian" pitchFamily="82" charset="0"/>
              </a:rPr>
              <a:t>    </a:t>
            </a:r>
            <a:endParaRPr lang="en-US" b="1" i="1" dirty="0" smtClean="0">
              <a:solidFill>
                <a:srgbClr val="FFFF00"/>
              </a:solidFill>
              <a:latin typeface="Algerian" pitchFamily="82" charset="0"/>
            </a:endParaRPr>
          </a:p>
          <a:p>
            <a:pPr marL="0" indent="0">
              <a:buNone/>
            </a:pPr>
            <a:r>
              <a:rPr lang="en-US" b="1" i="1" dirty="0" smtClean="0">
                <a:solidFill>
                  <a:srgbClr val="7030A0"/>
                </a:solidFill>
                <a:latin typeface="Algerian" pitchFamily="82" charset="0"/>
              </a:rPr>
              <a:t>    </a:t>
            </a:r>
            <a:r>
              <a:rPr lang="lt-LT" b="1" i="1" dirty="0" smtClean="0">
                <a:solidFill>
                  <a:srgbClr val="7030A0"/>
                </a:solidFill>
                <a:latin typeface="Algerian" pitchFamily="82" charset="0"/>
              </a:rPr>
              <a:t>ADVENTSKRANZ</a:t>
            </a:r>
            <a:r>
              <a:rPr lang="en-US" b="1" i="1" dirty="0" smtClean="0">
                <a:solidFill>
                  <a:srgbClr val="7030A0"/>
                </a:solidFill>
                <a:latin typeface="Algerian" pitchFamily="82" charset="0"/>
              </a:rPr>
              <a:t>/ </a:t>
            </a:r>
            <a:r>
              <a:rPr lang="en-US" b="1" i="1" dirty="0" err="1" smtClean="0">
                <a:solidFill>
                  <a:srgbClr val="7030A0"/>
                </a:solidFill>
                <a:latin typeface="Algerian" pitchFamily="82" charset="0"/>
              </a:rPr>
              <a:t>adventsonntag</a:t>
            </a:r>
            <a:endParaRPr lang="lt-LT" b="1" i="1" dirty="0">
              <a:solidFill>
                <a:srgbClr val="7030A0"/>
              </a:solidFill>
              <a:latin typeface="Algerian" pitchFamily="82" charset="0"/>
            </a:endParaRPr>
          </a:p>
          <a:p>
            <a:pPr marL="0" indent="0">
              <a:buNone/>
            </a:pPr>
            <a:r>
              <a:rPr lang="en-US" b="1" i="1" dirty="0" smtClean="0">
                <a:solidFill>
                  <a:srgbClr val="7030A0"/>
                </a:solidFill>
                <a:latin typeface="Algerian" pitchFamily="82" charset="0"/>
              </a:rPr>
              <a:t>                 </a:t>
            </a:r>
            <a:r>
              <a:rPr lang="en-US" b="1" i="1" dirty="0" err="1" smtClean="0">
                <a:solidFill>
                  <a:srgbClr val="7030A0"/>
                </a:solidFill>
                <a:latin typeface="Algerian" pitchFamily="82" charset="0"/>
              </a:rPr>
              <a:t>weihnachtsmarkt</a:t>
            </a:r>
            <a:endParaRPr lang="en-US" b="1" i="1" dirty="0" smtClean="0">
              <a:solidFill>
                <a:srgbClr val="7030A0"/>
              </a:solidFill>
              <a:latin typeface="Algerian" pitchFamily="82" charset="0"/>
            </a:endParaRPr>
          </a:p>
          <a:p>
            <a:pPr marL="0" indent="0">
              <a:buNone/>
            </a:pPr>
            <a:r>
              <a:rPr lang="en-US" b="1" i="1" dirty="0" smtClean="0">
                <a:solidFill>
                  <a:srgbClr val="7030A0"/>
                </a:solidFill>
                <a:latin typeface="Algerian" pitchFamily="82" charset="0"/>
              </a:rPr>
              <a:t>  </a:t>
            </a:r>
            <a:r>
              <a:rPr lang="lt-LT" b="1" i="1" dirty="0" smtClean="0">
                <a:solidFill>
                  <a:srgbClr val="7030A0"/>
                </a:solidFill>
                <a:latin typeface="Algerian" pitchFamily="82" charset="0"/>
              </a:rPr>
              <a:t>Nikolaustag</a:t>
            </a:r>
            <a:endParaRPr lang="en-US" b="1" i="1" dirty="0" smtClean="0">
              <a:solidFill>
                <a:srgbClr val="7030A0"/>
              </a:solidFill>
              <a:latin typeface="Algerian" pitchFamily="82" charset="0"/>
            </a:endParaRPr>
          </a:p>
          <a:p>
            <a:pPr marL="0" indent="0">
              <a:buNone/>
            </a:pPr>
            <a:endParaRPr lang="en-US" b="1" i="1" dirty="0">
              <a:solidFill>
                <a:srgbClr val="7030A0"/>
              </a:solidFill>
              <a:latin typeface="Algerian" pitchFamily="82" charset="0"/>
            </a:endParaRPr>
          </a:p>
        </p:txBody>
      </p:sp>
      <p:pic>
        <p:nvPicPr>
          <p:cNvPr id="7170" name="Picture 2" descr="C:\Users\hp 4530s\Desktop\Weihnachtskerze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805412"/>
            <a:ext cx="1143008" cy="255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hp 4530s\Desktop\advent_0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4" y="3571876"/>
            <a:ext cx="4176464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82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hp 4530s\Desktop\265888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9716"/>
            <a:ext cx="8323702" cy="656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37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5" name="Picture 3" descr="C:\Users\hp 4530s\Desktop\2664351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424936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98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00811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Algerian" pitchFamily="82" charset="0"/>
              </a:rPr>
              <a:t>Der 6. </a:t>
            </a:r>
            <a:r>
              <a:rPr lang="en-US" sz="3200" dirty="0" err="1" smtClean="0">
                <a:solidFill>
                  <a:srgbClr val="002060"/>
                </a:solidFill>
                <a:latin typeface="Algerian" pitchFamily="82" charset="0"/>
              </a:rPr>
              <a:t>Dezember</a:t>
            </a:r>
            <a:endParaRPr lang="en-US" sz="3200" dirty="0">
              <a:solidFill>
                <a:srgbClr val="002060"/>
              </a:solidFill>
              <a:latin typeface="Algerian" pitchFamily="82" charset="0"/>
            </a:endParaRPr>
          </a:p>
        </p:txBody>
      </p:sp>
      <p:pic>
        <p:nvPicPr>
          <p:cNvPr id="4098" name="Picture 2" descr="C:\Users\hp 4530s\Desktop\1203_2568_nikolausta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7488832" cy="5649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37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Algerian" pitchFamily="82" charset="0"/>
              </a:rPr>
              <a:t>DER HEILIGE </a:t>
            </a:r>
            <a:r>
              <a:rPr lang="en-US" sz="2400" dirty="0" err="1" smtClean="0">
                <a:solidFill>
                  <a:srgbClr val="7030A0"/>
                </a:solidFill>
                <a:latin typeface="Algerian" pitchFamily="82" charset="0"/>
              </a:rPr>
              <a:t>Abend</a:t>
            </a:r>
            <a:r>
              <a:rPr lang="en-US" sz="2400" dirty="0" smtClean="0">
                <a:solidFill>
                  <a:srgbClr val="7030A0"/>
                </a:solidFill>
                <a:latin typeface="Algerian" pitchFamily="82" charset="0"/>
              </a:rPr>
              <a:t> /</a:t>
            </a:r>
            <a:r>
              <a:rPr lang="en-US" sz="2400" dirty="0" err="1" smtClean="0">
                <a:solidFill>
                  <a:srgbClr val="7030A0"/>
                </a:solidFill>
                <a:latin typeface="Algerian" pitchFamily="82" charset="0"/>
              </a:rPr>
              <a:t>weihnachten</a:t>
            </a:r>
            <a:r>
              <a:rPr lang="en-US" sz="2400" dirty="0" smtClean="0">
                <a:solidFill>
                  <a:srgbClr val="7030A0"/>
                </a:solidFill>
                <a:latin typeface="Algerian" pitchFamily="82" charset="0"/>
              </a:rPr>
              <a:t>/</a:t>
            </a:r>
            <a:r>
              <a:rPr lang="lt-LT" sz="2400" dirty="0" smtClean="0">
                <a:solidFill>
                  <a:srgbClr val="7030A0"/>
                </a:solidFill>
                <a:latin typeface="Algerian" pitchFamily="8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lgerian" pitchFamily="82" charset="0"/>
              </a:rPr>
              <a:t>Kū</a:t>
            </a:r>
            <a:r>
              <a:rPr lang="lt-LT" sz="2400" dirty="0" smtClean="0">
                <a:solidFill>
                  <a:srgbClr val="FF0000"/>
                </a:solidFill>
                <a:latin typeface="Algerian" pitchFamily="82" charset="0"/>
              </a:rPr>
              <a:t>Č</a:t>
            </a:r>
            <a:r>
              <a:rPr lang="en-US" sz="2400" dirty="0" err="1" smtClean="0">
                <a:solidFill>
                  <a:srgbClr val="FF0000"/>
                </a:solidFill>
                <a:latin typeface="Algerian" pitchFamily="82" charset="0"/>
              </a:rPr>
              <a:t>ios</a:t>
            </a:r>
            <a:r>
              <a:rPr lang="lt-LT" sz="2400" dirty="0" smtClean="0">
                <a:solidFill>
                  <a:srgbClr val="FF0000"/>
                </a:solidFill>
                <a:latin typeface="Algerian" pitchFamily="82" charset="0"/>
              </a:rPr>
              <a:t>/ kalĖdos</a:t>
            </a:r>
            <a:endParaRPr lang="en-US" sz="2400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Mitternachtsmette</a:t>
            </a:r>
            <a:r>
              <a:rPr lang="en-US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 </a:t>
            </a:r>
          </a:p>
          <a:p>
            <a:r>
              <a:rPr lang="en-US" dirty="0" err="1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Geschenke</a:t>
            </a:r>
            <a:endParaRPr lang="en-US" dirty="0" smtClean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  <a:p>
            <a:endParaRPr lang="en-US" dirty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" name="Picture 2" descr="C:\Users\hp 4530s\Desktop\hla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164110"/>
            <a:ext cx="5472608" cy="428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hp 4530s\Desktop\leuchtbaum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548336"/>
            <a:ext cx="2736304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hp 4530s\Desktop\geschenke-006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2" y="2636912"/>
            <a:ext cx="2736304" cy="251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14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148878"/>
          </a:xfrm>
        </p:spPr>
        <p:txBody>
          <a:bodyPr>
            <a:normAutofit fontScale="90000"/>
          </a:bodyPr>
          <a:lstStyle/>
          <a:p>
            <a:r>
              <a:rPr lang="lt-LT" b="1" i="1" dirty="0" smtClean="0">
                <a:latin typeface="Algerian" pitchFamily="82" charset="0"/>
              </a:rPr>
              <a:t>KOKIE </a:t>
            </a:r>
            <a:r>
              <a:rPr lang="lt-LT" b="1" i="1" dirty="0" smtClean="0">
                <a:solidFill>
                  <a:srgbClr val="C00000"/>
                </a:solidFill>
                <a:latin typeface="Algerian" pitchFamily="82" charset="0"/>
              </a:rPr>
              <a:t>KALĖDŲ</a:t>
            </a:r>
            <a:r>
              <a:rPr lang="lt-LT" b="1" i="1" dirty="0" smtClean="0">
                <a:latin typeface="Algerian" pitchFamily="82" charset="0"/>
              </a:rPr>
              <a:t>PAPROČIAI?</a:t>
            </a:r>
            <a:r>
              <a:rPr lang="lt-LT" b="1" i="1" dirty="0">
                <a:latin typeface="Algerian" pitchFamily="82" charset="0"/>
              </a:rPr>
              <a:t/>
            </a:r>
            <a:br>
              <a:rPr lang="lt-LT" b="1" i="1" dirty="0">
                <a:latin typeface="Algerian" pitchFamily="82" charset="0"/>
              </a:rPr>
            </a:br>
            <a:endParaRPr lang="en-US" b="1" i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</a:t>
            </a:r>
            <a:r>
              <a:rPr lang="lt-LT" b="1" i="1" dirty="0" smtClean="0">
                <a:solidFill>
                  <a:schemeClr val="accent6">
                    <a:lumMod val="50000"/>
                  </a:schemeClr>
                </a:solidFill>
                <a:latin typeface="Bauhaus 93" pitchFamily="82" charset="0"/>
              </a:rPr>
              <a:t>PANAŠUMAI  </a:t>
            </a:r>
            <a:r>
              <a:rPr lang="lt-LT" dirty="0" smtClean="0">
                <a:solidFill>
                  <a:schemeClr val="accent6">
                    <a:lumMod val="50000"/>
                  </a:schemeClr>
                </a:solidFill>
                <a:latin typeface="Bauhaus 93" pitchFamily="82" charset="0"/>
              </a:rPr>
              <a:t> </a:t>
            </a:r>
            <a:r>
              <a:rPr lang="lt-LT" dirty="0" smtClean="0"/>
              <a:t>    ir        </a:t>
            </a:r>
            <a:r>
              <a:rPr lang="lt-LT" b="1" i="1" dirty="0" smtClean="0">
                <a:solidFill>
                  <a:srgbClr val="FF0000"/>
                </a:solidFill>
                <a:latin typeface="Arial Black" pitchFamily="34" charset="0"/>
              </a:rPr>
              <a:t>SKIRTUMAI</a:t>
            </a:r>
          </a:p>
          <a:p>
            <a:pPr marL="0" indent="0">
              <a:buNone/>
            </a:pPr>
            <a:r>
              <a:rPr lang="lt-LT" dirty="0" smtClean="0"/>
              <a:t>               </a:t>
            </a:r>
            <a:r>
              <a:rPr lang="lt-LT" dirty="0" smtClean="0">
                <a:latin typeface="Andalus" pitchFamily="18" charset="-78"/>
              </a:rPr>
              <a:t>LIETUVOJE IR VOKIETIJOJE?</a:t>
            </a:r>
          </a:p>
          <a:p>
            <a:endParaRPr lang="lt-LT" dirty="0"/>
          </a:p>
          <a:p>
            <a:pPr marL="0" indent="0">
              <a:buNone/>
            </a:pP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123021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800" b="1" dirty="0" smtClean="0">
                <a:solidFill>
                  <a:srgbClr val="FF0000"/>
                </a:solidFill>
                <a:latin typeface="Algerian" pitchFamily="82" charset="0"/>
              </a:rPr>
              <a:t>Žinau/</a:t>
            </a:r>
            <a:r>
              <a:rPr lang="lt-LT" sz="2800" b="1" dirty="0" err="1" smtClean="0">
                <a:solidFill>
                  <a:srgbClr val="FF0000"/>
                </a:solidFill>
                <a:latin typeface="Algerian" pitchFamily="82" charset="0"/>
              </a:rPr>
              <a:t>ich</a:t>
            </a:r>
            <a:r>
              <a:rPr lang="lt-LT" sz="2800" b="1" dirty="0" smtClean="0">
                <a:solidFill>
                  <a:srgbClr val="FF0000"/>
                </a:solidFill>
                <a:latin typeface="Algerian" pitchFamily="82" charset="0"/>
              </a:rPr>
              <a:t> </a:t>
            </a:r>
            <a:r>
              <a:rPr lang="lt-LT" sz="2800" b="1" dirty="0" err="1" smtClean="0">
                <a:solidFill>
                  <a:srgbClr val="FF0000"/>
                </a:solidFill>
                <a:latin typeface="Algerian" pitchFamily="82" charset="0"/>
              </a:rPr>
              <a:t>wie</a:t>
            </a:r>
            <a:r>
              <a:rPr lang="de-DE" sz="2800" b="1" dirty="0" smtClean="0">
                <a:solidFill>
                  <a:srgbClr val="FF0000"/>
                </a:solidFill>
                <a:latin typeface="Algerian" pitchFamily="82" charset="0"/>
              </a:rPr>
              <a:t>ß…</a:t>
            </a:r>
            <a:endParaRPr lang="en-US" sz="28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522" y="1196752"/>
            <a:ext cx="8229600" cy="49580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b="1" i="1" dirty="0" smtClean="0">
                <a:latin typeface="Arial Rounded MT Bold" pitchFamily="34" charset="0"/>
              </a:rPr>
              <a:t>KRIKŠČIONIŠKA </a:t>
            </a:r>
            <a:r>
              <a:rPr lang="lt-LT" sz="2400" b="1" i="1" dirty="0" smtClean="0">
                <a:latin typeface="Arial Rounded MT Bold" pitchFamily="34" charset="0"/>
              </a:rPr>
              <a:t>ŠVENTĖ</a:t>
            </a:r>
            <a:endParaRPr lang="en-US" sz="2400" b="1" i="1" dirty="0" smtClean="0">
              <a:latin typeface="Arial Rounded MT Bold" pitchFamily="34" charset="0"/>
            </a:endParaRPr>
          </a:p>
          <a:p>
            <a:pPr marL="0" indent="0">
              <a:buNone/>
            </a:pPr>
            <a:r>
              <a:rPr lang="lt-LT" sz="2400" b="1" i="1" dirty="0" smtClean="0">
                <a:latin typeface="Arial Rounded MT Bold" pitchFamily="34" charset="0"/>
              </a:rPr>
              <a:t>SIMBOLIAI</a:t>
            </a:r>
            <a:endParaRPr lang="lt-LT" sz="2400" b="1" i="1" dirty="0" smtClean="0">
              <a:latin typeface="Arial Rounded MT Bold" pitchFamily="34" charset="0"/>
            </a:endParaRPr>
          </a:p>
          <a:p>
            <a:pPr marL="0" indent="0">
              <a:buNone/>
            </a:pPr>
            <a:r>
              <a:rPr lang="lt-LT" sz="2400" b="1" i="1" dirty="0" smtClean="0">
                <a:latin typeface="Arial Rounded MT Bold" pitchFamily="34" charset="0"/>
              </a:rPr>
              <a:t>VALGIAI</a:t>
            </a:r>
          </a:p>
          <a:p>
            <a:pPr marL="0" indent="0">
              <a:buNone/>
            </a:pPr>
            <a:r>
              <a:rPr lang="lt-LT" sz="2400" b="1" i="1" dirty="0">
                <a:latin typeface="Arial Rounded MT Bold" pitchFamily="34" charset="0"/>
              </a:rPr>
              <a:t>KALĖDŲ </a:t>
            </a:r>
            <a:r>
              <a:rPr lang="lt-LT" sz="2400" b="1" i="1" dirty="0" smtClean="0">
                <a:latin typeface="Arial Rounded MT Bold" pitchFamily="34" charset="0"/>
              </a:rPr>
              <a:t>SENIS</a:t>
            </a:r>
          </a:p>
          <a:p>
            <a:pPr marL="0" indent="0">
              <a:buNone/>
            </a:pPr>
            <a:r>
              <a:rPr lang="lt-LT" sz="2400" b="1" i="1" dirty="0">
                <a:latin typeface="Arial Rounded MT Bold" pitchFamily="34" charset="0"/>
              </a:rPr>
              <a:t>DAINOS</a:t>
            </a:r>
          </a:p>
          <a:p>
            <a:pPr marL="0" indent="0">
              <a:buNone/>
            </a:pPr>
            <a:r>
              <a:rPr lang="en-US" sz="2400" b="1" i="1" dirty="0" smtClean="0">
                <a:latin typeface="Arial Rounded MT Bold" pitchFamily="34" charset="0"/>
              </a:rPr>
              <a:t>SVEIKINIMAS</a:t>
            </a:r>
            <a:endParaRPr lang="lt-LT" sz="2400" b="1" i="1" dirty="0">
              <a:latin typeface="Arial Rounded MT Bold" pitchFamily="34" charset="0"/>
            </a:endParaRPr>
          </a:p>
          <a:p>
            <a:pPr marL="0" indent="0">
              <a:buNone/>
            </a:pPr>
            <a:endParaRPr lang="lt-LT" sz="2400" b="1" i="1" dirty="0">
              <a:latin typeface="Arial Rounded MT Bold" pitchFamily="34" charset="0"/>
            </a:endParaRPr>
          </a:p>
          <a:p>
            <a:endParaRPr lang="lt-LT" sz="2400" b="1" i="1" dirty="0" smtClean="0">
              <a:latin typeface="Arial Rounded MT Bold" pitchFamily="34" charset="0"/>
            </a:endParaRPr>
          </a:p>
          <a:p>
            <a:endParaRPr lang="lt-LT" sz="2400" b="1" i="1" dirty="0" smtClean="0">
              <a:latin typeface="Arial Rounded MT Bold" pitchFamily="34" charset="0"/>
            </a:endParaRPr>
          </a:p>
          <a:p>
            <a:endParaRPr lang="en-US" sz="2400" b="1" i="1" dirty="0" smtClean="0">
              <a:latin typeface="Arial Rounded MT Bold" pitchFamily="34" charset="0"/>
            </a:endParaRPr>
          </a:p>
          <a:p>
            <a:endParaRPr lang="lt-LT" sz="2400" b="1" i="1" dirty="0" smtClean="0">
              <a:latin typeface="Arial Rounded MT Bold" pitchFamily="34" charset="0"/>
            </a:endParaRPr>
          </a:p>
          <a:p>
            <a:endParaRPr lang="lt-LT" sz="2400" b="1" i="1" dirty="0" smtClean="0">
              <a:latin typeface="Arial Rounded MT Bold" pitchFamily="34" charset="0"/>
            </a:endParaRPr>
          </a:p>
        </p:txBody>
      </p:sp>
      <p:pic>
        <p:nvPicPr>
          <p:cNvPr id="5122" name="Picture 2" descr="C:\Users\hp 4530s\Desktop\glitzerbaum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097" y="1412776"/>
            <a:ext cx="21336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hp 4530s\Desktop\Weihnachtsmann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77072"/>
            <a:ext cx="333375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1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de-DE" sz="3600" dirty="0" smtClean="0">
                <a:solidFill>
                  <a:srgbClr val="FF0000"/>
                </a:solidFill>
                <a:latin typeface="Algerian" pitchFamily="82" charset="0"/>
              </a:rPr>
              <a:t>GRÜßE</a:t>
            </a:r>
            <a:r>
              <a:rPr lang="lt-LT" sz="3600" dirty="0" smtClean="0">
                <a:solidFill>
                  <a:srgbClr val="FF0000"/>
                </a:solidFill>
                <a:latin typeface="Algerian" pitchFamily="82" charset="0"/>
              </a:rPr>
              <a:t>/SVEIKINIMAI</a:t>
            </a:r>
            <a:endParaRPr lang="en-US" sz="3600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544616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b="1" i="1" cap="small" dirty="0" smtClean="0">
                <a:solidFill>
                  <a:srgbClr val="002060"/>
                </a:solidFill>
                <a:latin typeface="Algerian" pitchFamily="82" charset="0"/>
              </a:rPr>
              <a:t>  </a:t>
            </a:r>
            <a:r>
              <a:rPr lang="en-US" b="1" i="1" cap="small" dirty="0" err="1" smtClean="0">
                <a:solidFill>
                  <a:srgbClr val="002060"/>
                </a:solidFill>
                <a:latin typeface="Algerian" pitchFamily="82" charset="0"/>
              </a:rPr>
              <a:t>Fröhliche</a:t>
            </a:r>
            <a:r>
              <a:rPr lang="en-US" b="1" i="1" cap="small" dirty="0" smtClean="0">
                <a:solidFill>
                  <a:srgbClr val="002060"/>
                </a:solidFill>
                <a:latin typeface="Algerian" pitchFamily="82" charset="0"/>
              </a:rPr>
              <a:t>  </a:t>
            </a:r>
            <a:r>
              <a:rPr lang="lt-LT" b="1" i="1" cap="small" dirty="0" smtClean="0">
                <a:solidFill>
                  <a:srgbClr val="002060"/>
                </a:solidFill>
                <a:latin typeface="Algerian" pitchFamily="82" charset="0"/>
              </a:rPr>
              <a:t>WEIHNACHTEN</a:t>
            </a:r>
            <a:endParaRPr lang="en-US" b="1" i="1" cap="small" dirty="0" smtClean="0">
              <a:solidFill>
                <a:srgbClr val="002060"/>
              </a:solidFill>
              <a:latin typeface="Algerian" pitchFamily="82" charset="0"/>
            </a:endParaRPr>
          </a:p>
          <a:p>
            <a:pPr marL="0" indent="0">
              <a:buNone/>
            </a:pPr>
            <a:r>
              <a:rPr lang="lt-LT" b="1" i="1" cap="small" dirty="0" smtClean="0">
                <a:solidFill>
                  <a:srgbClr val="00B050"/>
                </a:solidFill>
                <a:latin typeface="Algerian" pitchFamily="82" charset="0"/>
              </a:rPr>
              <a:t>   </a:t>
            </a:r>
            <a:r>
              <a:rPr lang="de-DE" sz="2800" b="1" i="1" cap="small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D</a:t>
            </a:r>
            <a:r>
              <a:rPr lang="lt-LT" sz="2800" b="1" i="1" cap="small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ži</a:t>
            </a:r>
            <a:r>
              <a:rPr lang="de-DE" sz="2800" b="1" i="1" cap="small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augsming</a:t>
            </a:r>
            <a:r>
              <a:rPr lang="lt-LT" sz="2800" b="1" i="1" cap="small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ų KALĖDŲ</a:t>
            </a:r>
            <a:endParaRPr lang="en-US" sz="2800" b="1" i="1" cap="small" dirty="0" smtClean="0">
              <a:solidFill>
                <a:schemeClr val="accent2">
                  <a:lumMod val="75000"/>
                </a:schemeClr>
              </a:solidFill>
              <a:latin typeface="Algerian" pitchFamily="82" charset="0"/>
            </a:endParaRPr>
          </a:p>
          <a:p>
            <a:pPr marL="0" indent="0">
              <a:buNone/>
            </a:pPr>
            <a:r>
              <a:rPr lang="de-DE" b="1" i="1" cap="small" dirty="0" smtClean="0">
                <a:solidFill>
                  <a:schemeClr val="bg2">
                    <a:lumMod val="25000"/>
                  </a:schemeClr>
                </a:solidFill>
                <a:latin typeface="Algerian" pitchFamily="82" charset="0"/>
              </a:rPr>
              <a:t>G</a:t>
            </a:r>
            <a:r>
              <a:rPr lang="lt-LT" b="1" i="1" cap="small" dirty="0" smtClean="0">
                <a:solidFill>
                  <a:schemeClr val="bg2">
                    <a:lumMod val="25000"/>
                  </a:schemeClr>
                </a:solidFill>
                <a:latin typeface="Algerian" pitchFamily="82" charset="0"/>
              </a:rPr>
              <a:t>L</a:t>
            </a:r>
            <a:r>
              <a:rPr lang="de-DE" b="1" i="1" cap="small" dirty="0" smtClean="0">
                <a:solidFill>
                  <a:schemeClr val="bg2">
                    <a:lumMod val="25000"/>
                  </a:schemeClr>
                </a:solidFill>
                <a:latin typeface="Algerian" pitchFamily="82" charset="0"/>
              </a:rPr>
              <a:t>ÜCK</a:t>
            </a:r>
            <a:r>
              <a:rPr lang="lt-LT" b="1" i="1" cap="small" dirty="0" smtClean="0">
                <a:solidFill>
                  <a:schemeClr val="bg2">
                    <a:lumMod val="25000"/>
                  </a:schemeClr>
                </a:solidFill>
                <a:latin typeface="Algerian" pitchFamily="82" charset="0"/>
              </a:rPr>
              <a:t>       </a:t>
            </a:r>
            <a:r>
              <a:rPr lang="de-DE" b="1" i="1" cap="small" dirty="0" smtClean="0">
                <a:solidFill>
                  <a:srgbClr val="FF0000"/>
                </a:solidFill>
                <a:latin typeface="Algerian" pitchFamily="82" charset="0"/>
              </a:rPr>
              <a:t>LIEB</a:t>
            </a:r>
            <a:r>
              <a:rPr lang="lt-LT" b="1" i="1" cap="small" dirty="0" smtClean="0">
                <a:solidFill>
                  <a:srgbClr val="FF0000"/>
                </a:solidFill>
                <a:latin typeface="Algerian" pitchFamily="82" charset="0"/>
              </a:rPr>
              <a:t>E</a:t>
            </a:r>
            <a:endParaRPr lang="de-DE" b="1" i="1" cap="small" dirty="0" smtClean="0">
              <a:solidFill>
                <a:srgbClr val="FF0000"/>
              </a:solidFill>
              <a:latin typeface="Algerian" pitchFamily="82" charset="0"/>
            </a:endParaRPr>
          </a:p>
          <a:p>
            <a:pPr marL="0" indent="0">
              <a:buNone/>
            </a:pPr>
            <a:r>
              <a:rPr lang="de-DE" b="1" i="1" cap="small" dirty="0" smtClean="0">
                <a:solidFill>
                  <a:srgbClr val="FFC000"/>
                </a:solidFill>
                <a:latin typeface="Algerian" pitchFamily="82" charset="0"/>
              </a:rPr>
              <a:t>FREUD</a:t>
            </a:r>
            <a:r>
              <a:rPr lang="lt-LT" b="1" i="1" cap="small" dirty="0" smtClean="0">
                <a:solidFill>
                  <a:srgbClr val="FFC000"/>
                </a:solidFill>
                <a:latin typeface="Algerian" pitchFamily="82" charset="0"/>
              </a:rPr>
              <a:t>E       </a:t>
            </a:r>
            <a:r>
              <a:rPr lang="de-DE" b="1" i="1" cap="small" dirty="0" smtClean="0">
                <a:solidFill>
                  <a:srgbClr val="00B050"/>
                </a:solidFill>
                <a:latin typeface="Algerian" pitchFamily="82" charset="0"/>
              </a:rPr>
              <a:t>ERFOLG</a:t>
            </a:r>
          </a:p>
          <a:p>
            <a:pPr marL="0" indent="0">
              <a:buNone/>
            </a:pPr>
            <a:r>
              <a:rPr lang="de-DE" b="1" i="1" cap="small" dirty="0" smtClean="0">
                <a:solidFill>
                  <a:srgbClr val="7030A0"/>
                </a:solidFill>
                <a:latin typeface="Algerian" pitchFamily="82" charset="0"/>
              </a:rPr>
              <a:t>GESUNDHEIT</a:t>
            </a:r>
            <a:endParaRPr lang="lt-LT" b="1" i="1" cap="small" dirty="0" smtClean="0">
              <a:solidFill>
                <a:srgbClr val="7030A0"/>
              </a:solidFill>
              <a:latin typeface="Algerian" pitchFamily="82" charset="0"/>
            </a:endParaRPr>
          </a:p>
          <a:p>
            <a:pPr marL="0" indent="0">
              <a:buNone/>
            </a:pPr>
            <a:endParaRPr lang="lt-LT" sz="2400" b="1" i="1" cap="small" dirty="0" smtClean="0">
              <a:solidFill>
                <a:srgbClr val="7030A0"/>
              </a:solidFill>
              <a:latin typeface="Algerian" pitchFamily="82" charset="0"/>
            </a:endParaRPr>
          </a:p>
          <a:p>
            <a:pPr marL="0" indent="0">
              <a:buNone/>
            </a:pPr>
            <a:r>
              <a:rPr lang="lt-LT" sz="2400" b="1" i="1" cap="small" dirty="0" smtClean="0">
                <a:solidFill>
                  <a:srgbClr val="0070C0"/>
                </a:solidFill>
                <a:latin typeface="Algerian" pitchFamily="82" charset="0"/>
              </a:rPr>
              <a:t>   </a:t>
            </a:r>
          </a:p>
          <a:p>
            <a:pPr marL="0" indent="0">
              <a:buNone/>
            </a:pPr>
            <a:r>
              <a:rPr lang="lt-LT" sz="2400" b="1" i="1" cap="small" dirty="0" smtClean="0">
                <a:solidFill>
                  <a:srgbClr val="0070C0"/>
                </a:solidFill>
                <a:latin typeface="Algerian" pitchFamily="82" charset="0"/>
              </a:rPr>
              <a:t>ICH W</a:t>
            </a:r>
            <a:r>
              <a:rPr lang="de-DE" sz="2400" b="1" i="1" cap="small" dirty="0" smtClean="0">
                <a:solidFill>
                  <a:srgbClr val="0070C0"/>
                </a:solidFill>
                <a:latin typeface="Algerian" pitchFamily="82" charset="0"/>
              </a:rPr>
              <a:t>ÜNSCHE</a:t>
            </a:r>
            <a:r>
              <a:rPr lang="lt-LT" b="1" i="1" cap="small" dirty="0" smtClean="0">
                <a:solidFill>
                  <a:srgbClr val="0070C0"/>
                </a:solidFill>
                <a:latin typeface="Algerian" pitchFamily="82" charset="0"/>
              </a:rPr>
              <a:t>............</a:t>
            </a:r>
            <a:endParaRPr lang="en-US" b="1" i="1" cap="small" dirty="0">
              <a:solidFill>
                <a:srgbClr val="0070C0"/>
              </a:solidFill>
              <a:latin typeface="Algerian" pitchFamily="82" charset="0"/>
            </a:endParaRPr>
          </a:p>
        </p:txBody>
      </p:sp>
      <p:pic>
        <p:nvPicPr>
          <p:cNvPr id="3075" name="Picture 3" descr="C:\Users\hp 4530s\Desktop\weihnachtszei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060848"/>
            <a:ext cx="3405361" cy="461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64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  <a:latin typeface="Algerian" pitchFamily="82" charset="0"/>
              </a:rPr>
              <a:t>,,O TANNENBAUM,O TANNENBAUM”</a:t>
            </a:r>
            <a:endParaRPr lang="en-US" sz="2400" i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 smtClean="0">
                <a:latin typeface="Balloon XBd TL" pitchFamily="66" charset="0"/>
              </a:rPr>
              <a:t>O </a:t>
            </a:r>
            <a:r>
              <a:rPr lang="lt-LT" sz="2400" dirty="0">
                <a:latin typeface="Balloon XBd TL" pitchFamily="66" charset="0"/>
              </a:rPr>
              <a:t>Tannenbaum, o Tannenbaum,</a:t>
            </a:r>
            <a:endParaRPr lang="en-US" sz="2400" dirty="0">
              <a:latin typeface="Balloon XBd TL" pitchFamily="66" charset="0"/>
            </a:endParaRPr>
          </a:p>
          <a:p>
            <a:pPr marL="0" indent="0">
              <a:buNone/>
            </a:pPr>
            <a:r>
              <a:rPr lang="lt-LT" sz="2400" dirty="0">
                <a:latin typeface="Balloon XBd TL" pitchFamily="66" charset="0"/>
              </a:rPr>
              <a:t> wie treu sind deine Blätter!</a:t>
            </a:r>
            <a:endParaRPr lang="en-US" sz="2400" dirty="0">
              <a:latin typeface="Balloon XBd TL" pitchFamily="66" charset="0"/>
            </a:endParaRPr>
          </a:p>
          <a:p>
            <a:pPr marL="0" indent="0">
              <a:buNone/>
            </a:pPr>
            <a:r>
              <a:rPr lang="lt-LT" sz="2400" dirty="0">
                <a:latin typeface="Balloon XBd TL" pitchFamily="66" charset="0"/>
              </a:rPr>
              <a:t> Du grünst nicht nur</a:t>
            </a:r>
            <a:endParaRPr lang="en-US" sz="2400" dirty="0">
              <a:latin typeface="Balloon XBd TL" pitchFamily="66" charset="0"/>
            </a:endParaRPr>
          </a:p>
          <a:p>
            <a:pPr marL="0" indent="0">
              <a:buNone/>
            </a:pPr>
            <a:r>
              <a:rPr lang="lt-LT" sz="2400" dirty="0">
                <a:latin typeface="Balloon XBd TL" pitchFamily="66" charset="0"/>
              </a:rPr>
              <a:t>   zur Sommerzeit,</a:t>
            </a:r>
            <a:endParaRPr lang="en-US" sz="2400" dirty="0">
              <a:latin typeface="Balloon XBd TL" pitchFamily="66" charset="0"/>
            </a:endParaRPr>
          </a:p>
          <a:p>
            <a:pPr marL="0" indent="0">
              <a:buNone/>
            </a:pPr>
            <a:r>
              <a:rPr lang="lt-LT" sz="2400" dirty="0">
                <a:latin typeface="Balloon XBd TL" pitchFamily="66" charset="0"/>
              </a:rPr>
              <a:t> Nein auch im Winter, wenn es schneit.</a:t>
            </a:r>
            <a:endParaRPr lang="en-US" sz="2400" dirty="0">
              <a:latin typeface="Balloon XBd TL" pitchFamily="66" charset="0"/>
            </a:endParaRPr>
          </a:p>
          <a:p>
            <a:pPr marL="0" indent="0">
              <a:buNone/>
            </a:pPr>
            <a:r>
              <a:rPr lang="lt-LT" sz="2400" dirty="0">
                <a:latin typeface="Balloon XBd TL" pitchFamily="66" charset="0"/>
              </a:rPr>
              <a:t> O Tannenbaum, o Tannenbaum,</a:t>
            </a:r>
            <a:endParaRPr lang="en-US" sz="2400" dirty="0">
              <a:latin typeface="Balloon XBd TL" pitchFamily="66" charset="0"/>
            </a:endParaRPr>
          </a:p>
          <a:p>
            <a:pPr marL="0" indent="0">
              <a:buNone/>
            </a:pPr>
            <a:r>
              <a:rPr lang="lt-LT" sz="2400" dirty="0">
                <a:latin typeface="Balloon XBd TL" pitchFamily="66" charset="0"/>
              </a:rPr>
              <a:t> wie treu sind deine Blätter!</a:t>
            </a:r>
            <a:endParaRPr lang="en-US" sz="2400" dirty="0">
              <a:latin typeface="Balloon XBd TL" pitchFamily="66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Arial Black" pitchFamily="34" charset="0"/>
              </a:rPr>
              <a:t>           </a:t>
            </a:r>
            <a:r>
              <a:rPr lang="lt-LT" sz="2400" dirty="0" smtClean="0">
                <a:latin typeface="Arial Black" pitchFamily="34" charset="0"/>
              </a:rPr>
              <a:t>O </a:t>
            </a:r>
            <a:r>
              <a:rPr lang="lt-LT" sz="2400" dirty="0">
                <a:latin typeface="Arial Black" pitchFamily="34" charset="0"/>
              </a:rPr>
              <a:t>Tannenbaum, o Tannenbaum!</a:t>
            </a: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rial Black" pitchFamily="34" charset="0"/>
              </a:rPr>
              <a:t>         </a:t>
            </a:r>
            <a:r>
              <a:rPr lang="lt-LT" sz="2400" dirty="0" smtClean="0">
                <a:latin typeface="Arial Black" pitchFamily="34" charset="0"/>
              </a:rPr>
              <a:t>Du </a:t>
            </a:r>
            <a:r>
              <a:rPr lang="lt-LT" sz="2400" dirty="0">
                <a:latin typeface="Arial Black" pitchFamily="34" charset="0"/>
              </a:rPr>
              <a:t>kannst mir sehr gefallen!</a:t>
            </a: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r>
              <a:rPr lang="lt-LT" sz="2400" dirty="0">
                <a:latin typeface="Arial Black" pitchFamily="34" charset="0"/>
              </a:rPr>
              <a:t> </a:t>
            </a:r>
            <a:r>
              <a:rPr lang="en-US" sz="2400" dirty="0">
                <a:latin typeface="Arial Black" pitchFamily="34" charset="0"/>
              </a:rPr>
              <a:t>       </a:t>
            </a:r>
            <a:r>
              <a:rPr lang="en-US" sz="2400" dirty="0" smtClean="0">
                <a:latin typeface="Arial Black" pitchFamily="34" charset="0"/>
              </a:rPr>
              <a:t> </a:t>
            </a:r>
            <a:r>
              <a:rPr lang="lt-LT" sz="2400" dirty="0">
                <a:latin typeface="Arial Black" pitchFamily="34" charset="0"/>
              </a:rPr>
              <a:t>Wie oft hat nicht zur Weihnachtszeit</a:t>
            </a: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rial Black" pitchFamily="34" charset="0"/>
              </a:rPr>
              <a:t>          </a:t>
            </a:r>
            <a:r>
              <a:rPr lang="lt-LT" sz="2400" dirty="0" smtClean="0">
                <a:latin typeface="Arial Black" pitchFamily="34" charset="0"/>
              </a:rPr>
              <a:t>Ein </a:t>
            </a:r>
            <a:r>
              <a:rPr lang="lt-LT" sz="2400" dirty="0">
                <a:latin typeface="Arial Black" pitchFamily="34" charset="0"/>
              </a:rPr>
              <a:t>Baum von dir mich hoch erfreut!</a:t>
            </a: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r>
              <a:rPr lang="lt-LT" sz="2400" dirty="0">
                <a:latin typeface="Arial Black" pitchFamily="34" charset="0"/>
              </a:rPr>
              <a:t> </a:t>
            </a:r>
            <a:r>
              <a:rPr lang="en-US" sz="2400" dirty="0" smtClean="0">
                <a:latin typeface="Arial Black" pitchFamily="34" charset="0"/>
              </a:rPr>
              <a:t>         </a:t>
            </a:r>
            <a:r>
              <a:rPr lang="lt-LT" sz="2400" dirty="0" smtClean="0">
                <a:latin typeface="Arial Black" pitchFamily="34" charset="0"/>
              </a:rPr>
              <a:t>O </a:t>
            </a:r>
            <a:r>
              <a:rPr lang="lt-LT" sz="2400" dirty="0">
                <a:latin typeface="Arial Black" pitchFamily="34" charset="0"/>
              </a:rPr>
              <a:t>Tannenbaum, o Tannenbaum!</a:t>
            </a: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r>
              <a:rPr lang="lt-LT" sz="2400" dirty="0">
                <a:latin typeface="Arial Black" pitchFamily="34" charset="0"/>
              </a:rPr>
              <a:t> </a:t>
            </a:r>
            <a:r>
              <a:rPr lang="en-US" sz="2400" dirty="0" smtClean="0">
                <a:latin typeface="Arial Black" pitchFamily="34" charset="0"/>
              </a:rPr>
              <a:t>         </a:t>
            </a:r>
            <a:r>
              <a:rPr lang="lt-LT" sz="2400" dirty="0" smtClean="0">
                <a:latin typeface="Arial Black" pitchFamily="34" charset="0"/>
              </a:rPr>
              <a:t>Du </a:t>
            </a:r>
            <a:r>
              <a:rPr lang="lt-LT" sz="2400" dirty="0">
                <a:latin typeface="Arial Black" pitchFamily="34" charset="0"/>
              </a:rPr>
              <a:t>kannst mir sehr gefallen!</a:t>
            </a: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1600" b="1" dirty="0">
              <a:latin typeface="Arial Black" pitchFamily="34" charset="0"/>
            </a:endParaRPr>
          </a:p>
        </p:txBody>
      </p:sp>
      <p:pic>
        <p:nvPicPr>
          <p:cNvPr id="5" name="Picture 2" descr="C:\Users\hp 4530s\Desktop\glitzerbaum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196752"/>
            <a:ext cx="21336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9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,,STILLE NACHT”</a:t>
            </a:r>
            <a:endParaRPr lang="en-US" sz="28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24744"/>
            <a:ext cx="8229600" cy="511256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lt-LT" sz="3300" dirty="0">
                <a:latin typeface="Aharoni" pitchFamily="2" charset="-79"/>
                <a:cs typeface="Aharoni" pitchFamily="2" charset="-79"/>
              </a:rPr>
              <a:t>Stille Nacht, heilige Nacht, </a:t>
            </a:r>
            <a:endParaRPr lang="en-US" sz="3300" dirty="0">
              <a:latin typeface="Aharoni" pitchFamily="2" charset="-79"/>
              <a:cs typeface="Aharoni" pitchFamily="2" charset="-79"/>
            </a:endParaRPr>
          </a:p>
          <a:p>
            <a:pPr marL="0" indent="0">
              <a:buNone/>
            </a:pPr>
            <a:r>
              <a:rPr lang="lt-LT" sz="3300" dirty="0" smtClean="0">
                <a:latin typeface="Aharoni" pitchFamily="2" charset="-79"/>
                <a:cs typeface="Aharoni" pitchFamily="2" charset="-79"/>
              </a:rPr>
              <a:t>Nur </a:t>
            </a:r>
            <a:r>
              <a:rPr lang="lt-LT" sz="3300" dirty="0">
                <a:latin typeface="Aharoni" pitchFamily="2" charset="-79"/>
                <a:cs typeface="Aharoni" pitchFamily="2" charset="-79"/>
              </a:rPr>
              <a:t>das traute hochheilige Paar. </a:t>
            </a:r>
            <a:endParaRPr lang="en-US" sz="3300" dirty="0">
              <a:latin typeface="Aharoni" pitchFamily="2" charset="-79"/>
              <a:cs typeface="Aharoni" pitchFamily="2" charset="-79"/>
            </a:endParaRPr>
          </a:p>
          <a:p>
            <a:pPr marL="0" indent="0">
              <a:buNone/>
            </a:pPr>
            <a:r>
              <a:rPr lang="lt-LT" sz="3300" dirty="0" smtClean="0">
                <a:latin typeface="Aharoni" pitchFamily="2" charset="-79"/>
                <a:cs typeface="Aharoni" pitchFamily="2" charset="-79"/>
              </a:rPr>
              <a:t>Holder </a:t>
            </a:r>
            <a:r>
              <a:rPr lang="lt-LT" sz="3300" dirty="0">
                <a:latin typeface="Aharoni" pitchFamily="2" charset="-79"/>
                <a:cs typeface="Aharoni" pitchFamily="2" charset="-79"/>
              </a:rPr>
              <a:t>Knabe im lockigen Haar, </a:t>
            </a:r>
            <a:endParaRPr lang="en-US" sz="3300" dirty="0">
              <a:latin typeface="Aharoni" pitchFamily="2" charset="-79"/>
              <a:cs typeface="Aharoni" pitchFamily="2" charset="-79"/>
            </a:endParaRPr>
          </a:p>
          <a:p>
            <a:pPr marL="0" indent="0">
              <a:buNone/>
            </a:pPr>
            <a:r>
              <a:rPr lang="lt-LT" sz="3300" dirty="0" smtClean="0">
                <a:latin typeface="Aharoni" pitchFamily="2" charset="-79"/>
                <a:cs typeface="Aharoni" pitchFamily="2" charset="-79"/>
              </a:rPr>
              <a:t>Schlaf </a:t>
            </a:r>
            <a:r>
              <a:rPr lang="lt-LT" sz="3300" dirty="0">
                <a:latin typeface="Aharoni" pitchFamily="2" charset="-79"/>
                <a:cs typeface="Aharoni" pitchFamily="2" charset="-79"/>
              </a:rPr>
              <a:t>in himmlischer Ruh! </a:t>
            </a:r>
            <a:endParaRPr lang="en-US" sz="3300" dirty="0">
              <a:latin typeface="Aharoni" pitchFamily="2" charset="-79"/>
              <a:cs typeface="Aharoni" pitchFamily="2" charset="-79"/>
            </a:endParaRPr>
          </a:p>
          <a:p>
            <a:pPr marL="0" indent="0">
              <a:buNone/>
            </a:pPr>
            <a:r>
              <a:rPr lang="lt-LT" sz="3300" dirty="0" smtClean="0">
                <a:latin typeface="Aharoni" pitchFamily="2" charset="-79"/>
                <a:cs typeface="Aharoni" pitchFamily="2" charset="-79"/>
              </a:rPr>
              <a:t>Schlaf </a:t>
            </a:r>
            <a:r>
              <a:rPr lang="lt-LT" sz="3300" dirty="0">
                <a:latin typeface="Aharoni" pitchFamily="2" charset="-79"/>
                <a:cs typeface="Aharoni" pitchFamily="2" charset="-79"/>
              </a:rPr>
              <a:t>in himmlischer Ruh! </a:t>
            </a:r>
            <a:endParaRPr lang="en-US" sz="3300" dirty="0">
              <a:latin typeface="Aharoni" pitchFamily="2" charset="-79"/>
              <a:cs typeface="Aharoni" pitchFamily="2" charset="-79"/>
            </a:endParaRPr>
          </a:p>
          <a:p>
            <a:pPr marL="0" indent="0">
              <a:buNone/>
            </a:pPr>
            <a:r>
              <a:rPr lang="lt-LT" dirty="0"/>
              <a:t> </a:t>
            </a:r>
            <a:endParaRPr lang="en-US" dirty="0"/>
          </a:p>
          <a:p>
            <a:pPr marL="0" indent="0">
              <a:buNone/>
            </a:pPr>
            <a:r>
              <a:rPr lang="en-US" sz="3300" dirty="0" smtClean="0"/>
              <a:t>        </a:t>
            </a:r>
            <a:r>
              <a:rPr lang="lt-LT" sz="3300" dirty="0" smtClean="0">
                <a:latin typeface="Balloon XBd TL" pitchFamily="66" charset="0"/>
              </a:rPr>
              <a:t>Tyli naktis, šventa naktis,</a:t>
            </a:r>
            <a:endParaRPr lang="en-US" sz="3300" dirty="0" smtClean="0">
              <a:latin typeface="Balloon XBd TL" pitchFamily="66" charset="0"/>
            </a:endParaRPr>
          </a:p>
          <a:p>
            <a:pPr marL="0" indent="0">
              <a:buNone/>
            </a:pPr>
            <a:r>
              <a:rPr lang="en-US" sz="3300" dirty="0" smtClean="0">
                <a:latin typeface="Balloon XBd TL" pitchFamily="66" charset="0"/>
              </a:rPr>
              <a:t>        </a:t>
            </a:r>
            <a:r>
              <a:rPr lang="lt-LT" sz="3300" dirty="0" smtClean="0">
                <a:latin typeface="Balloon XBd TL" pitchFamily="66" charset="0"/>
              </a:rPr>
              <a:t>Viskas miega, tik dar vis</a:t>
            </a:r>
            <a:endParaRPr lang="en-US" sz="3300" dirty="0" smtClean="0">
              <a:latin typeface="Balloon XBd TL" pitchFamily="66" charset="0"/>
            </a:endParaRPr>
          </a:p>
          <a:p>
            <a:pPr marL="0" indent="0">
              <a:buNone/>
            </a:pPr>
            <a:r>
              <a:rPr lang="en-US" sz="3300" dirty="0" smtClean="0">
                <a:latin typeface="Balloon XBd TL" pitchFamily="66" charset="0"/>
              </a:rPr>
              <a:t>       </a:t>
            </a:r>
            <a:r>
              <a:rPr lang="lt-LT" sz="3300" dirty="0" smtClean="0">
                <a:latin typeface="Balloon XBd TL" pitchFamily="66" charset="0"/>
              </a:rPr>
              <a:t>Motinėlė ten budi viena,</a:t>
            </a:r>
            <a:endParaRPr lang="en-US" sz="3300" dirty="0" smtClean="0">
              <a:latin typeface="Balloon XBd TL" pitchFamily="66" charset="0"/>
            </a:endParaRPr>
          </a:p>
          <a:p>
            <a:pPr marL="0" indent="0">
              <a:buNone/>
            </a:pPr>
            <a:r>
              <a:rPr lang="en-US" sz="3300" dirty="0" smtClean="0">
                <a:latin typeface="Balloon XBd TL" pitchFamily="66" charset="0"/>
              </a:rPr>
              <a:t>       </a:t>
            </a:r>
            <a:r>
              <a:rPr lang="lt-LT" sz="3300" dirty="0" smtClean="0">
                <a:latin typeface="Balloon XBd TL" pitchFamily="66" charset="0"/>
              </a:rPr>
              <a:t>Kūdikis su meilia šypsena,</a:t>
            </a:r>
            <a:endParaRPr lang="en-US" sz="3300" dirty="0" smtClean="0">
              <a:latin typeface="Balloon XBd TL" pitchFamily="66" charset="0"/>
            </a:endParaRPr>
          </a:p>
          <a:p>
            <a:pPr marL="0" indent="0">
              <a:buNone/>
            </a:pPr>
            <a:r>
              <a:rPr lang="en-US" sz="3300" dirty="0" smtClean="0">
                <a:latin typeface="Balloon XBd TL" pitchFamily="66" charset="0"/>
              </a:rPr>
              <a:t>       </a:t>
            </a:r>
            <a:r>
              <a:rPr lang="lt-LT" sz="3300" dirty="0" smtClean="0">
                <a:latin typeface="Balloon XBd TL" pitchFamily="66" charset="0"/>
              </a:rPr>
              <a:t>Ilsisi miega ramiai,</a:t>
            </a:r>
            <a:endParaRPr lang="en-US" sz="3300" dirty="0" smtClean="0">
              <a:latin typeface="Balloon XBd TL" pitchFamily="66" charset="0"/>
            </a:endParaRPr>
          </a:p>
          <a:p>
            <a:pPr marL="0" indent="0">
              <a:buNone/>
            </a:pPr>
            <a:r>
              <a:rPr lang="en-US" sz="3300" dirty="0" smtClean="0">
                <a:latin typeface="Balloon XBd TL" pitchFamily="66" charset="0"/>
              </a:rPr>
              <a:t>       </a:t>
            </a:r>
            <a:r>
              <a:rPr lang="lt-LT" sz="3300" dirty="0" smtClean="0">
                <a:latin typeface="Balloon XBd TL" pitchFamily="66" charset="0"/>
              </a:rPr>
              <a:t>Ilsisi miega ramiai.</a:t>
            </a:r>
            <a:endParaRPr lang="en-US" sz="3300" dirty="0" smtClean="0">
              <a:latin typeface="Balloon XBd TL" pitchFamily="66" charset="0"/>
            </a:endParaRPr>
          </a:p>
          <a:p>
            <a:endParaRPr lang="en-US" sz="3300" dirty="0">
              <a:latin typeface="Balloon XBd TL" pitchFamily="66" charset="0"/>
            </a:endParaRPr>
          </a:p>
        </p:txBody>
      </p:sp>
      <p:pic>
        <p:nvPicPr>
          <p:cNvPr id="8194" name="Picture 2" descr="C:\Users\hp 4530s\Desktop\hla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924944"/>
            <a:ext cx="3638156" cy="317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hp 4530s\Desktop\Engel1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32656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hp 4530s\Desktop\Engel3 - Kopija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645024"/>
            <a:ext cx="7905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hp 4530s\Desktop\Engel3 - Kopija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5497256"/>
            <a:ext cx="1368152" cy="119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707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29741"/>
            <a:ext cx="8229600" cy="67116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600" dirty="0">
                <a:latin typeface="Arial Black" pitchFamily="34" charset="0"/>
              </a:rPr>
              <a:t>Tyli naktis, šventa naktis,</a:t>
            </a:r>
            <a:endParaRPr lang="en-US" sz="2600" dirty="0">
              <a:latin typeface="Arial Black" pitchFamily="34" charset="0"/>
            </a:endParaRPr>
          </a:p>
          <a:p>
            <a:pPr marL="0" indent="0">
              <a:buNone/>
            </a:pPr>
            <a:r>
              <a:rPr lang="lt-LT" sz="2600" dirty="0" smtClean="0">
                <a:latin typeface="Arial Black" pitchFamily="34" charset="0"/>
              </a:rPr>
              <a:t>Pildos dieviška mintis.</a:t>
            </a:r>
            <a:endParaRPr lang="en-US" sz="2600" dirty="0" smtClean="0">
              <a:latin typeface="Arial Black" pitchFamily="34" charset="0"/>
            </a:endParaRPr>
          </a:p>
          <a:p>
            <a:pPr marL="0" indent="0">
              <a:buNone/>
            </a:pPr>
            <a:r>
              <a:rPr lang="lt-LT" sz="2600" dirty="0" smtClean="0">
                <a:latin typeface="Arial Black" pitchFamily="34" charset="0"/>
              </a:rPr>
              <a:t>Viešpats </a:t>
            </a:r>
            <a:r>
              <a:rPr lang="lt-LT" sz="2600" dirty="0">
                <a:latin typeface="Arial Black" pitchFamily="34" charset="0"/>
              </a:rPr>
              <a:t>tapęs mažu vaikeliu</a:t>
            </a:r>
            <a:endParaRPr lang="en-US" sz="2600" dirty="0">
              <a:latin typeface="Arial Black" pitchFamily="34" charset="0"/>
            </a:endParaRPr>
          </a:p>
          <a:p>
            <a:pPr marL="0" indent="0">
              <a:buNone/>
            </a:pPr>
            <a:r>
              <a:rPr lang="lt-LT" sz="2600" dirty="0">
                <a:latin typeface="Arial Black" pitchFamily="34" charset="0"/>
              </a:rPr>
              <a:t>Žada sieloms malonių gausių</a:t>
            </a:r>
            <a:endParaRPr lang="en-US" sz="2600" dirty="0">
              <a:latin typeface="Arial Black" pitchFamily="34" charset="0"/>
            </a:endParaRPr>
          </a:p>
          <a:p>
            <a:pPr marL="0" indent="0">
              <a:buNone/>
            </a:pPr>
            <a:r>
              <a:rPr lang="lt-LT" sz="2600" dirty="0">
                <a:latin typeface="Arial Black" pitchFamily="34" charset="0"/>
              </a:rPr>
              <a:t>Savo šventu gimimu,</a:t>
            </a:r>
            <a:endParaRPr lang="en-US" sz="2600" dirty="0">
              <a:latin typeface="Arial Black" pitchFamily="34" charset="0"/>
            </a:endParaRPr>
          </a:p>
          <a:p>
            <a:pPr marL="0" indent="0">
              <a:buNone/>
            </a:pPr>
            <a:r>
              <a:rPr lang="lt-LT" sz="2600" dirty="0">
                <a:latin typeface="Arial Black" pitchFamily="34" charset="0"/>
              </a:rPr>
              <a:t>Savo šventu gimimu.</a:t>
            </a:r>
            <a:endParaRPr lang="en-US" sz="2600" dirty="0">
              <a:latin typeface="Arial Black" pitchFamily="34" charset="0"/>
            </a:endParaRPr>
          </a:p>
          <a:p>
            <a:pPr marL="0" indent="0">
              <a:buNone/>
            </a:pPr>
            <a:r>
              <a:rPr lang="lt-LT" dirty="0">
                <a:latin typeface="Arial Black" pitchFamily="34" charset="0"/>
              </a:rPr>
              <a:t> </a:t>
            </a:r>
            <a:r>
              <a:rPr lang="en-US" dirty="0" smtClean="0"/>
              <a:t> </a:t>
            </a:r>
            <a:r>
              <a:rPr lang="lt-LT" dirty="0" smtClean="0">
                <a:latin typeface="Balloon XBd TL" pitchFamily="66" charset="0"/>
              </a:rPr>
              <a:t>Stille </a:t>
            </a:r>
            <a:r>
              <a:rPr lang="lt-LT" dirty="0">
                <a:latin typeface="Balloon XBd TL" pitchFamily="66" charset="0"/>
              </a:rPr>
              <a:t>Nacht, heilige Nacht, </a:t>
            </a:r>
            <a:endParaRPr lang="en-US" dirty="0">
              <a:latin typeface="Balloon XBd TL" pitchFamily="66" charset="0"/>
            </a:endParaRPr>
          </a:p>
          <a:p>
            <a:pPr marL="0" indent="0">
              <a:buNone/>
            </a:pPr>
            <a:r>
              <a:rPr lang="lt-LT" dirty="0">
                <a:latin typeface="Balloon XBd TL" pitchFamily="66" charset="0"/>
              </a:rPr>
              <a:t> </a:t>
            </a:r>
            <a:r>
              <a:rPr lang="en-US" dirty="0" smtClean="0">
                <a:latin typeface="Balloon XBd TL" pitchFamily="66" charset="0"/>
              </a:rPr>
              <a:t> </a:t>
            </a:r>
            <a:r>
              <a:rPr lang="lt-LT" dirty="0" smtClean="0">
                <a:latin typeface="Balloon XBd TL" pitchFamily="66" charset="0"/>
              </a:rPr>
              <a:t>Hirten </a:t>
            </a:r>
            <a:r>
              <a:rPr lang="lt-LT" dirty="0">
                <a:latin typeface="Balloon XBd TL" pitchFamily="66" charset="0"/>
              </a:rPr>
              <a:t>erst kundgemacht</a:t>
            </a:r>
            <a:endParaRPr lang="en-US" dirty="0">
              <a:latin typeface="Balloon XBd TL" pitchFamily="66" charset="0"/>
            </a:endParaRPr>
          </a:p>
          <a:p>
            <a:pPr marL="0" indent="0">
              <a:buNone/>
            </a:pPr>
            <a:r>
              <a:rPr lang="lt-LT" dirty="0">
                <a:latin typeface="Balloon XBd TL" pitchFamily="66" charset="0"/>
              </a:rPr>
              <a:t> </a:t>
            </a:r>
            <a:r>
              <a:rPr lang="lt-LT" dirty="0" smtClean="0">
                <a:latin typeface="Balloon XBd TL" pitchFamily="66" charset="0"/>
              </a:rPr>
              <a:t>Durch </a:t>
            </a:r>
            <a:r>
              <a:rPr lang="lt-LT" dirty="0">
                <a:latin typeface="Balloon XBd TL" pitchFamily="66" charset="0"/>
              </a:rPr>
              <a:t>der Engel Halleluja, </a:t>
            </a:r>
            <a:endParaRPr lang="en-US" dirty="0">
              <a:latin typeface="Balloon XBd TL" pitchFamily="66" charset="0"/>
            </a:endParaRPr>
          </a:p>
          <a:p>
            <a:pPr marL="0" indent="0">
              <a:buNone/>
            </a:pPr>
            <a:r>
              <a:rPr lang="en-US" dirty="0" smtClean="0">
                <a:latin typeface="Balloon XBd TL" pitchFamily="66" charset="0"/>
              </a:rPr>
              <a:t> </a:t>
            </a:r>
            <a:r>
              <a:rPr lang="lt-LT" dirty="0" smtClean="0">
                <a:latin typeface="Balloon XBd TL" pitchFamily="66" charset="0"/>
              </a:rPr>
              <a:t>Tönt </a:t>
            </a:r>
            <a:r>
              <a:rPr lang="lt-LT" dirty="0">
                <a:latin typeface="Balloon XBd TL" pitchFamily="66" charset="0"/>
              </a:rPr>
              <a:t>es laut von fern und nah</a:t>
            </a:r>
            <a:r>
              <a:rPr lang="lt-LT" dirty="0" smtClean="0">
                <a:latin typeface="Balloon XBd TL" pitchFamily="66" charset="0"/>
              </a:rPr>
              <a:t>:</a:t>
            </a:r>
            <a:endParaRPr lang="en-US" dirty="0" smtClean="0">
              <a:latin typeface="Balloon XBd TL" pitchFamily="66" charset="0"/>
            </a:endParaRPr>
          </a:p>
          <a:p>
            <a:pPr marL="0" indent="0">
              <a:buNone/>
            </a:pPr>
            <a:r>
              <a:rPr lang="en-US" dirty="0" smtClean="0">
                <a:latin typeface="Balloon XBd TL" pitchFamily="66" charset="0"/>
              </a:rPr>
              <a:t>  </a:t>
            </a:r>
            <a:r>
              <a:rPr lang="lt-LT" dirty="0" smtClean="0">
                <a:latin typeface="Balloon XBd TL" pitchFamily="66" charset="0"/>
              </a:rPr>
              <a:t>Christ</a:t>
            </a:r>
            <a:r>
              <a:rPr lang="lt-LT" dirty="0">
                <a:latin typeface="Balloon XBd TL" pitchFamily="66" charset="0"/>
              </a:rPr>
              <a:t>, der Retter ist da! </a:t>
            </a:r>
            <a:endParaRPr lang="en-US" dirty="0">
              <a:latin typeface="Balloon XBd TL" pitchFamily="66" charset="0"/>
            </a:endParaRPr>
          </a:p>
          <a:p>
            <a:pPr marL="0" indent="0">
              <a:buNone/>
            </a:pPr>
            <a:r>
              <a:rPr lang="en-US" dirty="0" smtClean="0">
                <a:latin typeface="Balloon XBd TL" pitchFamily="66" charset="0"/>
              </a:rPr>
              <a:t>                    </a:t>
            </a:r>
            <a:r>
              <a:rPr lang="lt-LT" dirty="0" smtClean="0">
                <a:latin typeface="Balloon XBd TL" pitchFamily="66" charset="0"/>
              </a:rPr>
              <a:t>Christ</a:t>
            </a:r>
            <a:r>
              <a:rPr lang="lt-LT" dirty="0">
                <a:latin typeface="Balloon XBd TL" pitchFamily="66" charset="0"/>
              </a:rPr>
              <a:t>, der Retter ist da! </a:t>
            </a:r>
            <a:endParaRPr lang="en-US" dirty="0">
              <a:latin typeface="Balloon XBd TL" pitchFamily="66" charset="0"/>
            </a:endParaRPr>
          </a:p>
          <a:p>
            <a:endParaRPr lang="en-US" dirty="0"/>
          </a:p>
        </p:txBody>
      </p:sp>
      <p:pic>
        <p:nvPicPr>
          <p:cNvPr id="7171" name="Picture 3" descr="C:\Users\hp 4530s\Desktop\Die-Heilige-Nach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88640"/>
            <a:ext cx="237626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p 4530s\Desktop\Engel1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852936"/>
            <a:ext cx="3553222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hp 4530s\Desktop\Engel3 - Kopija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661248"/>
            <a:ext cx="1368152" cy="119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72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98578"/>
          </a:xfrm>
        </p:spPr>
        <p:txBody>
          <a:bodyPr/>
          <a:lstStyle/>
          <a:p>
            <a:r>
              <a:rPr lang="en-US" dirty="0" smtClean="0"/>
              <a:t>Gut         </a:t>
            </a:r>
            <a:r>
              <a:rPr lang="en-US" dirty="0" err="1" smtClean="0"/>
              <a:t>sehr</a:t>
            </a:r>
            <a:r>
              <a:rPr lang="en-US" dirty="0" smtClean="0"/>
              <a:t> gut          </a:t>
            </a:r>
            <a:r>
              <a:rPr lang="en-US" dirty="0" err="1" smtClean="0"/>
              <a:t>schlecht</a:t>
            </a:r>
            <a:endParaRPr lang="en-US" dirty="0"/>
          </a:p>
        </p:txBody>
      </p:sp>
      <p:pic>
        <p:nvPicPr>
          <p:cNvPr id="1026" name="Picture 2" descr="C:\Users\hp 4530s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40968"/>
            <a:ext cx="288032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p 4530s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996952"/>
            <a:ext cx="3654871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hp 4530s\Desktop\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32656"/>
            <a:ext cx="324036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40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328</Words>
  <Application>Microsoft Office PowerPoint</Application>
  <PresentationFormat>On-screen Show (4:3)</PresentationFormat>
  <Paragraphs>103</Paragraphs>
  <Slides>16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TEMA,,KALĖDŲ PPAPROČIAI LIETUVOJE IR VOKIETIJOJE“</vt:lpstr>
      <vt:lpstr>ŽIEMOS ŠVENTĖS/WINTERFESTE</vt:lpstr>
      <vt:lpstr>KALĖDOS/WEIHNACHTEN</vt:lpstr>
      <vt:lpstr> WEIHNACHTSYMBOLE  </vt:lpstr>
      <vt:lpstr>ADVENT/ADVENTAS</vt:lpstr>
      <vt:lpstr>PowerPoint Presentation</vt:lpstr>
      <vt:lpstr>PowerPoint Presentation</vt:lpstr>
      <vt:lpstr>Der 6. Dezember</vt:lpstr>
      <vt:lpstr>DER HEILIGE Abend /weihnachten/ KūČios/ kalĖdos</vt:lpstr>
      <vt:lpstr>KOKIE KALĖDŲPAPROČIAI? </vt:lpstr>
      <vt:lpstr>Žinau/ich wieß…</vt:lpstr>
      <vt:lpstr>GRÜßE/SVEIKINIMAI</vt:lpstr>
      <vt:lpstr>,,O TANNENBAUM,O TANNENBAUM”</vt:lpstr>
      <vt:lpstr>,,STILLE NACHT”</vt:lpstr>
      <vt:lpstr>PowerPoint Presentation</vt:lpstr>
      <vt:lpstr>Gut         sehr gut          schlecht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 4530s</dc:creator>
  <cp:lastModifiedBy>hp 4530s</cp:lastModifiedBy>
  <cp:revision>141</cp:revision>
  <dcterms:created xsi:type="dcterms:W3CDTF">2012-03-17T19:33:50Z</dcterms:created>
  <dcterms:modified xsi:type="dcterms:W3CDTF">2012-12-09T17:53:20Z</dcterms:modified>
</cp:coreProperties>
</file>